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1A782C-3962-4830-ACDD-C6DC61EABB6B}" v="819" dt="2024-02-06T23:09:48.47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5" d="100"/>
          <a:sy n="65" d="100"/>
        </p:scale>
        <p:origin x="1306"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D5A26-F6AA-4B03-9906-8FE4E8BD2128}"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5D8A8DD9-A28B-408E-9392-69CA61EDB005}">
      <dgm:prSet phldrT="[Text]" custT="1"/>
      <dgm:spPr/>
      <dgm:t>
        <a:bodyPr/>
        <a:lstStyle/>
        <a:p>
          <a:r>
            <a:rPr lang="en-GB" sz="1200" b="1" dirty="0"/>
            <a:t>Data Collection </a:t>
          </a:r>
          <a:r>
            <a:rPr lang="en-US" sz="1200" b="1" i="0" dirty="0"/>
            <a:t>APIs</a:t>
          </a:r>
          <a:r>
            <a:rPr lang="en-US" sz="1200" b="0" i="0" dirty="0"/>
            <a:t>: SpaceX provides access to certain datasets through APIs </a:t>
          </a:r>
        </a:p>
        <a:p>
          <a:r>
            <a:rPr lang="en-US" sz="1200" b="1" i="0" dirty="0"/>
            <a:t>Publicly Available Information</a:t>
          </a:r>
          <a:r>
            <a:rPr lang="en-US" sz="1200" b="0" i="0" dirty="0"/>
            <a:t>: Some data, such as information are publicly available</a:t>
          </a:r>
          <a:endParaRPr lang="en-GB" sz="1200" b="1" dirty="0"/>
        </a:p>
      </dgm:t>
    </dgm:pt>
    <dgm:pt modelId="{1C941F0B-A54A-49EA-B216-2C2EF81336B5}" type="parTrans" cxnId="{D8FAB154-9B3D-4F75-BA80-031D3FBA6F92}">
      <dgm:prSet/>
      <dgm:spPr/>
      <dgm:t>
        <a:bodyPr/>
        <a:lstStyle/>
        <a:p>
          <a:endParaRPr lang="en-GB" sz="2000" b="1"/>
        </a:p>
      </dgm:t>
    </dgm:pt>
    <dgm:pt modelId="{D639AFB1-716F-4FC3-92CC-8064FB335982}" type="sibTrans" cxnId="{D8FAB154-9B3D-4F75-BA80-031D3FBA6F92}">
      <dgm:prSet/>
      <dgm:spPr/>
      <dgm:t>
        <a:bodyPr/>
        <a:lstStyle/>
        <a:p>
          <a:endParaRPr lang="en-GB" sz="2000" b="1"/>
        </a:p>
      </dgm:t>
    </dgm:pt>
    <dgm:pt modelId="{557C04EC-D62B-4B91-8545-23D3621060A1}">
      <dgm:prSet phldrT="[Text]" custT="1"/>
      <dgm:spPr/>
      <dgm:t>
        <a:bodyPr/>
        <a:lstStyle/>
        <a:p>
          <a:r>
            <a:rPr lang="en-US" sz="1200" b="1" i="0" dirty="0">
              <a:solidFill>
                <a:srgbClr val="374151"/>
              </a:solidFill>
              <a:effectLst/>
              <a:latin typeface="Söhne"/>
            </a:rPr>
            <a:t>SpaceX launch data gathered from an API, specifically the SpaceX REST API. </a:t>
          </a:r>
          <a:endParaRPr lang="en-GB" sz="1200" b="1" dirty="0"/>
        </a:p>
      </dgm:t>
    </dgm:pt>
    <dgm:pt modelId="{E59F74E0-AD2E-4246-A8DD-F5261A48D640}" type="parTrans" cxnId="{18B9BE06-C51E-4E21-9CD6-29459C723C92}">
      <dgm:prSet/>
      <dgm:spPr/>
      <dgm:t>
        <a:bodyPr/>
        <a:lstStyle/>
        <a:p>
          <a:endParaRPr lang="en-GB" sz="2000" b="1"/>
        </a:p>
      </dgm:t>
    </dgm:pt>
    <dgm:pt modelId="{686EDC89-A8C0-4B78-A69D-58C01CD6A167}" type="sibTrans" cxnId="{18B9BE06-C51E-4E21-9CD6-29459C723C92}">
      <dgm:prSet/>
      <dgm:spPr/>
      <dgm:t>
        <a:bodyPr/>
        <a:lstStyle/>
        <a:p>
          <a:endParaRPr lang="en-GB" sz="2000" b="1"/>
        </a:p>
      </dgm:t>
    </dgm:pt>
    <dgm:pt modelId="{7CA7FA83-C0B7-4156-BF63-375EC65AC1D2}">
      <dgm:prSet phldrT="[Text]" custT="1"/>
      <dgm:spPr/>
      <dgm:t>
        <a:bodyPr/>
        <a:lstStyle/>
        <a:p>
          <a:r>
            <a:rPr lang="en-US" sz="1200" b="1" i="0" dirty="0">
              <a:solidFill>
                <a:srgbClr val="374151"/>
              </a:solidFill>
              <a:effectLst/>
              <a:latin typeface="Söhne"/>
            </a:rPr>
            <a:t>Data is completed by performing web scraping from a Wikipedia page titled “</a:t>
          </a:r>
          <a:r>
            <a:rPr lang="en-US" sz="1200" b="1" i="1" dirty="0">
              <a:solidFill>
                <a:srgbClr val="374151"/>
              </a:solidFill>
              <a:effectLst/>
              <a:latin typeface="Söhne"/>
            </a:rPr>
            <a:t>List of Falcon 9 and Falcon Heavy launches”. </a:t>
          </a:r>
          <a:endParaRPr lang="en-GB" sz="1200" b="1" dirty="0"/>
        </a:p>
      </dgm:t>
    </dgm:pt>
    <dgm:pt modelId="{115E9679-83B9-4DB3-88D3-E0E22D9F3C26}" type="parTrans" cxnId="{DE0F3718-C7E4-4E34-A848-C7BB73587A12}">
      <dgm:prSet/>
      <dgm:spPr/>
      <dgm:t>
        <a:bodyPr/>
        <a:lstStyle/>
        <a:p>
          <a:endParaRPr lang="en-GB" sz="2000" b="1"/>
        </a:p>
      </dgm:t>
    </dgm:pt>
    <dgm:pt modelId="{E0625411-180B-4164-BAE7-6AACE2AA8654}" type="sibTrans" cxnId="{DE0F3718-C7E4-4E34-A848-C7BB73587A12}">
      <dgm:prSet/>
      <dgm:spPr/>
      <dgm:t>
        <a:bodyPr/>
        <a:lstStyle/>
        <a:p>
          <a:endParaRPr lang="en-GB" sz="2000" b="1"/>
        </a:p>
      </dgm:t>
    </dgm:pt>
    <dgm:pt modelId="{45FB4DE2-7C5B-43FE-8F55-B94781A4FA0F}" type="pres">
      <dgm:prSet presAssocID="{8B3D5A26-F6AA-4B03-9906-8FE4E8BD2128}" presName="Name0" presStyleCnt="0">
        <dgm:presLayoutVars>
          <dgm:dir/>
          <dgm:resizeHandles val="exact"/>
        </dgm:presLayoutVars>
      </dgm:prSet>
      <dgm:spPr/>
    </dgm:pt>
    <dgm:pt modelId="{FBBFD40F-0DCA-47CE-AEB6-A2E457D8556B}" type="pres">
      <dgm:prSet presAssocID="{5D8A8DD9-A28B-408E-9392-69CA61EDB005}" presName="composite" presStyleCnt="0"/>
      <dgm:spPr/>
    </dgm:pt>
    <dgm:pt modelId="{6B7F4464-0591-4821-B914-79ECA86B40EC}" type="pres">
      <dgm:prSet presAssocID="{5D8A8DD9-A28B-408E-9392-69CA61EDB005}" presName="bgChev" presStyleLbl="node1" presStyleIdx="0" presStyleCnt="3"/>
      <dgm:spPr/>
    </dgm:pt>
    <dgm:pt modelId="{E91C3608-E3A8-4A11-8EB4-AC09DF8BB7F6}" type="pres">
      <dgm:prSet presAssocID="{5D8A8DD9-A28B-408E-9392-69CA61EDB005}" presName="txNode" presStyleLbl="fgAcc1" presStyleIdx="0" presStyleCnt="3">
        <dgm:presLayoutVars>
          <dgm:bulletEnabled val="1"/>
        </dgm:presLayoutVars>
      </dgm:prSet>
      <dgm:spPr/>
    </dgm:pt>
    <dgm:pt modelId="{6AE8D806-1E17-4DB1-8496-F833E7694A72}" type="pres">
      <dgm:prSet presAssocID="{D639AFB1-716F-4FC3-92CC-8064FB335982}" presName="compositeSpace" presStyleCnt="0"/>
      <dgm:spPr/>
    </dgm:pt>
    <dgm:pt modelId="{D19724E2-385C-4114-92E4-E991469935FC}" type="pres">
      <dgm:prSet presAssocID="{557C04EC-D62B-4B91-8545-23D3621060A1}" presName="composite" presStyleCnt="0"/>
      <dgm:spPr/>
    </dgm:pt>
    <dgm:pt modelId="{D314BBA5-8288-4406-AEE1-60876A47B8A6}" type="pres">
      <dgm:prSet presAssocID="{557C04EC-D62B-4B91-8545-23D3621060A1}" presName="bgChev" presStyleLbl="node1" presStyleIdx="1" presStyleCnt="3"/>
      <dgm:spPr/>
    </dgm:pt>
    <dgm:pt modelId="{A31D6116-6ED3-48F1-BF32-E02B02429DDA}" type="pres">
      <dgm:prSet presAssocID="{557C04EC-D62B-4B91-8545-23D3621060A1}" presName="txNode" presStyleLbl="fgAcc1" presStyleIdx="1" presStyleCnt="3">
        <dgm:presLayoutVars>
          <dgm:bulletEnabled val="1"/>
        </dgm:presLayoutVars>
      </dgm:prSet>
      <dgm:spPr/>
    </dgm:pt>
    <dgm:pt modelId="{2C96F417-C5A0-4290-AB00-5F9C988FCE44}" type="pres">
      <dgm:prSet presAssocID="{686EDC89-A8C0-4B78-A69D-58C01CD6A167}" presName="compositeSpace" presStyleCnt="0"/>
      <dgm:spPr/>
    </dgm:pt>
    <dgm:pt modelId="{DFBE748C-4928-42DE-9BB1-C45C1339AAEE}" type="pres">
      <dgm:prSet presAssocID="{7CA7FA83-C0B7-4156-BF63-375EC65AC1D2}" presName="composite" presStyleCnt="0"/>
      <dgm:spPr/>
    </dgm:pt>
    <dgm:pt modelId="{9B22A734-F522-47BC-A97F-5208E7D92229}" type="pres">
      <dgm:prSet presAssocID="{7CA7FA83-C0B7-4156-BF63-375EC65AC1D2}" presName="bgChev" presStyleLbl="node1" presStyleIdx="2" presStyleCnt="3"/>
      <dgm:spPr/>
    </dgm:pt>
    <dgm:pt modelId="{BDA21C42-9F67-43F5-B302-DD0C15691093}" type="pres">
      <dgm:prSet presAssocID="{7CA7FA83-C0B7-4156-BF63-375EC65AC1D2}" presName="txNode" presStyleLbl="fgAcc1" presStyleIdx="2" presStyleCnt="3">
        <dgm:presLayoutVars>
          <dgm:bulletEnabled val="1"/>
        </dgm:presLayoutVars>
      </dgm:prSet>
      <dgm:spPr/>
    </dgm:pt>
  </dgm:ptLst>
  <dgm:cxnLst>
    <dgm:cxn modelId="{18B9BE06-C51E-4E21-9CD6-29459C723C92}" srcId="{8B3D5A26-F6AA-4B03-9906-8FE4E8BD2128}" destId="{557C04EC-D62B-4B91-8545-23D3621060A1}" srcOrd="1" destOrd="0" parTransId="{E59F74E0-AD2E-4246-A8DD-F5261A48D640}" sibTransId="{686EDC89-A8C0-4B78-A69D-58C01CD6A167}"/>
    <dgm:cxn modelId="{DE0F3718-C7E4-4E34-A848-C7BB73587A12}" srcId="{8B3D5A26-F6AA-4B03-9906-8FE4E8BD2128}" destId="{7CA7FA83-C0B7-4156-BF63-375EC65AC1D2}" srcOrd="2" destOrd="0" parTransId="{115E9679-83B9-4DB3-88D3-E0E22D9F3C26}" sibTransId="{E0625411-180B-4164-BAE7-6AACE2AA8654}"/>
    <dgm:cxn modelId="{CF40264B-07C9-42D9-9A66-C08790B9199F}" type="presOf" srcId="{557C04EC-D62B-4B91-8545-23D3621060A1}" destId="{A31D6116-6ED3-48F1-BF32-E02B02429DDA}" srcOrd="0" destOrd="0" presId="urn:microsoft.com/office/officeart/2005/8/layout/chevronAccent+Icon"/>
    <dgm:cxn modelId="{D751546E-B445-4CF0-8F97-6763B29E3F81}" type="presOf" srcId="{5D8A8DD9-A28B-408E-9392-69CA61EDB005}" destId="{E91C3608-E3A8-4A11-8EB4-AC09DF8BB7F6}" srcOrd="0" destOrd="0" presId="urn:microsoft.com/office/officeart/2005/8/layout/chevronAccent+Icon"/>
    <dgm:cxn modelId="{D8FAB154-9B3D-4F75-BA80-031D3FBA6F92}" srcId="{8B3D5A26-F6AA-4B03-9906-8FE4E8BD2128}" destId="{5D8A8DD9-A28B-408E-9392-69CA61EDB005}" srcOrd="0" destOrd="0" parTransId="{1C941F0B-A54A-49EA-B216-2C2EF81336B5}" sibTransId="{D639AFB1-716F-4FC3-92CC-8064FB335982}"/>
    <dgm:cxn modelId="{925311F0-E207-47F0-B078-65774B49F2C3}" type="presOf" srcId="{8B3D5A26-F6AA-4B03-9906-8FE4E8BD2128}" destId="{45FB4DE2-7C5B-43FE-8F55-B94781A4FA0F}" srcOrd="0" destOrd="0" presId="urn:microsoft.com/office/officeart/2005/8/layout/chevronAccent+Icon"/>
    <dgm:cxn modelId="{B99955F1-A066-4E56-84B8-659CA9CDAFCC}" type="presOf" srcId="{7CA7FA83-C0B7-4156-BF63-375EC65AC1D2}" destId="{BDA21C42-9F67-43F5-B302-DD0C15691093}" srcOrd="0" destOrd="0" presId="urn:microsoft.com/office/officeart/2005/8/layout/chevronAccent+Icon"/>
    <dgm:cxn modelId="{A16C28A2-6988-4917-A2C5-BDE07DA46AD2}" type="presParOf" srcId="{45FB4DE2-7C5B-43FE-8F55-B94781A4FA0F}" destId="{FBBFD40F-0DCA-47CE-AEB6-A2E457D8556B}" srcOrd="0" destOrd="0" presId="urn:microsoft.com/office/officeart/2005/8/layout/chevronAccent+Icon"/>
    <dgm:cxn modelId="{33EF30EE-7BC8-465A-BF77-E1FF3331AB81}" type="presParOf" srcId="{FBBFD40F-0DCA-47CE-AEB6-A2E457D8556B}" destId="{6B7F4464-0591-4821-B914-79ECA86B40EC}" srcOrd="0" destOrd="0" presId="urn:microsoft.com/office/officeart/2005/8/layout/chevronAccent+Icon"/>
    <dgm:cxn modelId="{A2F29C28-F455-49F5-A238-A54D433149D2}" type="presParOf" srcId="{FBBFD40F-0DCA-47CE-AEB6-A2E457D8556B}" destId="{E91C3608-E3A8-4A11-8EB4-AC09DF8BB7F6}" srcOrd="1" destOrd="0" presId="urn:microsoft.com/office/officeart/2005/8/layout/chevronAccent+Icon"/>
    <dgm:cxn modelId="{57D4CDC1-8DD5-4761-B227-E307E3B42A76}" type="presParOf" srcId="{45FB4DE2-7C5B-43FE-8F55-B94781A4FA0F}" destId="{6AE8D806-1E17-4DB1-8496-F833E7694A72}" srcOrd="1" destOrd="0" presId="urn:microsoft.com/office/officeart/2005/8/layout/chevronAccent+Icon"/>
    <dgm:cxn modelId="{A1F86146-E7B0-4F00-9725-11551CFB9590}" type="presParOf" srcId="{45FB4DE2-7C5B-43FE-8F55-B94781A4FA0F}" destId="{D19724E2-385C-4114-92E4-E991469935FC}" srcOrd="2" destOrd="0" presId="urn:microsoft.com/office/officeart/2005/8/layout/chevronAccent+Icon"/>
    <dgm:cxn modelId="{64487844-BFA1-45A6-8F53-AB23C8159D72}" type="presParOf" srcId="{D19724E2-385C-4114-92E4-E991469935FC}" destId="{D314BBA5-8288-4406-AEE1-60876A47B8A6}" srcOrd="0" destOrd="0" presId="urn:microsoft.com/office/officeart/2005/8/layout/chevronAccent+Icon"/>
    <dgm:cxn modelId="{2B012655-0678-433C-B310-C056D8D2A474}" type="presParOf" srcId="{D19724E2-385C-4114-92E4-E991469935FC}" destId="{A31D6116-6ED3-48F1-BF32-E02B02429DDA}" srcOrd="1" destOrd="0" presId="urn:microsoft.com/office/officeart/2005/8/layout/chevronAccent+Icon"/>
    <dgm:cxn modelId="{F5F2839E-B738-4B01-9197-28282E7E0563}" type="presParOf" srcId="{45FB4DE2-7C5B-43FE-8F55-B94781A4FA0F}" destId="{2C96F417-C5A0-4290-AB00-5F9C988FCE44}" srcOrd="3" destOrd="0" presId="urn:microsoft.com/office/officeart/2005/8/layout/chevronAccent+Icon"/>
    <dgm:cxn modelId="{30F84E51-CAB6-463C-ACC2-333B488CEB19}" type="presParOf" srcId="{45FB4DE2-7C5B-43FE-8F55-B94781A4FA0F}" destId="{DFBE748C-4928-42DE-9BB1-C45C1339AAEE}" srcOrd="4" destOrd="0" presId="urn:microsoft.com/office/officeart/2005/8/layout/chevronAccent+Icon"/>
    <dgm:cxn modelId="{826747A9-3460-4256-A8FA-978CF68350B2}" type="presParOf" srcId="{DFBE748C-4928-42DE-9BB1-C45C1339AAEE}" destId="{9B22A734-F522-47BC-A97F-5208E7D92229}" srcOrd="0" destOrd="0" presId="urn:microsoft.com/office/officeart/2005/8/layout/chevronAccent+Icon"/>
    <dgm:cxn modelId="{8F3CD470-84A5-4352-BBB9-21AF55E4BEE5}" type="presParOf" srcId="{DFBE748C-4928-42DE-9BB1-C45C1339AAEE}" destId="{BDA21C42-9F67-43F5-B302-DD0C15691093}"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CC4CBB-CCDA-439E-99C3-2D0677391426}"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GB"/>
        </a:p>
      </dgm:t>
    </dgm:pt>
    <dgm:pt modelId="{E888B376-C019-4463-B6BA-5D52A608D498}">
      <dgm:prSet phldrT="[Text]"/>
      <dgm:spPr/>
      <dgm:t>
        <a:bodyPr/>
        <a:lstStyle/>
        <a:p>
          <a:r>
            <a:rPr lang="en-GB" b="1" dirty="0"/>
            <a:t>Start</a:t>
          </a:r>
        </a:p>
      </dgm:t>
    </dgm:pt>
    <dgm:pt modelId="{6B4A1664-6B2C-4DE3-8043-E29ED6AA6035}" type="parTrans" cxnId="{739C3520-857D-4F29-B908-5919B0A277AD}">
      <dgm:prSet/>
      <dgm:spPr/>
      <dgm:t>
        <a:bodyPr/>
        <a:lstStyle/>
        <a:p>
          <a:endParaRPr lang="en-GB"/>
        </a:p>
      </dgm:t>
    </dgm:pt>
    <dgm:pt modelId="{779A203A-ABD1-4DF4-A8A5-E57C9612DCEE}" type="sibTrans" cxnId="{739C3520-857D-4F29-B908-5919B0A277AD}">
      <dgm:prSet/>
      <dgm:spPr/>
      <dgm:t>
        <a:bodyPr/>
        <a:lstStyle/>
        <a:p>
          <a:endParaRPr lang="en-GB"/>
        </a:p>
      </dgm:t>
    </dgm:pt>
    <dgm:pt modelId="{5E9FAF0E-C61D-4229-9343-6C23187EF542}">
      <dgm:prSet phldrT="[Text]" custT="1"/>
      <dgm:spPr/>
      <dgm:t>
        <a:bodyPr/>
        <a:lstStyle/>
        <a:p>
          <a:r>
            <a:rPr lang="en-US" sz="1050" b="1" i="0" dirty="0"/>
            <a:t>Displa</a:t>
          </a:r>
          <a:r>
            <a:rPr lang="en-US" sz="1100" b="1" i="0" dirty="0"/>
            <a:t>y and </a:t>
          </a:r>
          <a:r>
            <a:rPr lang="en-US" sz="1050" b="1" i="0" dirty="0"/>
            <a:t>Process Data</a:t>
          </a:r>
          <a:endParaRPr lang="en-GB" sz="1050" b="1" dirty="0"/>
        </a:p>
      </dgm:t>
    </dgm:pt>
    <dgm:pt modelId="{CF5DB073-9575-477F-86E4-DA376A1651D9}" type="parTrans" cxnId="{DB47C02B-AED3-4F30-976D-76860199C69C}">
      <dgm:prSet/>
      <dgm:spPr/>
      <dgm:t>
        <a:bodyPr/>
        <a:lstStyle/>
        <a:p>
          <a:endParaRPr lang="en-GB"/>
        </a:p>
      </dgm:t>
    </dgm:pt>
    <dgm:pt modelId="{E2D826D0-7BE5-4D8D-A5E6-2913159F0398}" type="sibTrans" cxnId="{DB47C02B-AED3-4F30-976D-76860199C69C}">
      <dgm:prSet/>
      <dgm:spPr/>
      <dgm:t>
        <a:bodyPr/>
        <a:lstStyle/>
        <a:p>
          <a:endParaRPr lang="en-GB"/>
        </a:p>
      </dgm:t>
    </dgm:pt>
    <dgm:pt modelId="{25FFB7B8-D942-4C09-9E6F-A53F43F77045}">
      <dgm:prSet phldrT="[Text]"/>
      <dgm:spPr/>
      <dgm:t>
        <a:bodyPr/>
        <a:lstStyle/>
        <a:p>
          <a:r>
            <a:rPr lang="en-US" b="1" i="0" dirty="0"/>
            <a:t>End</a:t>
          </a:r>
          <a:endParaRPr lang="en-GB" dirty="0"/>
        </a:p>
      </dgm:t>
    </dgm:pt>
    <dgm:pt modelId="{CCA1BC41-E523-4924-9624-05B3DEDD4204}" type="parTrans" cxnId="{448F3D16-52D8-4335-A52B-B153D31C042C}">
      <dgm:prSet/>
      <dgm:spPr/>
      <dgm:t>
        <a:bodyPr/>
        <a:lstStyle/>
        <a:p>
          <a:endParaRPr lang="en-GB"/>
        </a:p>
      </dgm:t>
    </dgm:pt>
    <dgm:pt modelId="{E30DF06F-4A94-42A3-9257-C323587F5B65}" type="sibTrans" cxnId="{448F3D16-52D8-4335-A52B-B153D31C042C}">
      <dgm:prSet/>
      <dgm:spPr/>
      <dgm:t>
        <a:bodyPr/>
        <a:lstStyle/>
        <a:p>
          <a:endParaRPr lang="en-GB"/>
        </a:p>
      </dgm:t>
    </dgm:pt>
    <dgm:pt modelId="{580B4469-9C88-449F-8D2E-CC4D616306D9}">
      <dgm:prSet phldrT="[Text]"/>
      <dgm:spPr/>
      <dgm:t>
        <a:bodyPr/>
        <a:lstStyle/>
        <a:p>
          <a:r>
            <a:rPr lang="en-US" b="1" i="0" dirty="0"/>
            <a:t>Choose API Endpoint</a:t>
          </a:r>
          <a:endParaRPr lang="en-GB" b="1" dirty="0"/>
        </a:p>
      </dgm:t>
    </dgm:pt>
    <dgm:pt modelId="{925F47E4-1A5A-44CF-85A6-E40B5710E3C9}" type="parTrans" cxnId="{AEBB060D-E89C-44FA-ACBE-BA2A0B900DDC}">
      <dgm:prSet/>
      <dgm:spPr/>
      <dgm:t>
        <a:bodyPr/>
        <a:lstStyle/>
        <a:p>
          <a:endParaRPr lang="en-GB"/>
        </a:p>
      </dgm:t>
    </dgm:pt>
    <dgm:pt modelId="{47A3F837-B3BE-458F-9D23-75A9EB26D832}" type="sibTrans" cxnId="{AEBB060D-E89C-44FA-ACBE-BA2A0B900DDC}">
      <dgm:prSet/>
      <dgm:spPr/>
      <dgm:t>
        <a:bodyPr/>
        <a:lstStyle/>
        <a:p>
          <a:endParaRPr lang="en-GB"/>
        </a:p>
      </dgm:t>
    </dgm:pt>
    <dgm:pt modelId="{4FF30231-7AAF-4685-8144-078F24070908}">
      <dgm:prSet phldrT="[Text]"/>
      <dgm:spPr/>
      <dgm:t>
        <a:bodyPr/>
        <a:lstStyle/>
        <a:p>
          <a:r>
            <a:rPr lang="en-US" b="1" i="0" dirty="0"/>
            <a:t>Launchpads, Payloads Rockets, cores.</a:t>
          </a:r>
          <a:endParaRPr lang="en-GB" b="1" dirty="0"/>
        </a:p>
      </dgm:t>
    </dgm:pt>
    <dgm:pt modelId="{917EF62B-D2E2-43DC-B725-B28E552DCFE6}" type="parTrans" cxnId="{64616488-274A-439A-A717-7C6232AADB67}">
      <dgm:prSet/>
      <dgm:spPr/>
      <dgm:t>
        <a:bodyPr/>
        <a:lstStyle/>
        <a:p>
          <a:endParaRPr lang="en-GB"/>
        </a:p>
      </dgm:t>
    </dgm:pt>
    <dgm:pt modelId="{BB44165C-6C7D-459C-9862-A5572279E5ED}" type="sibTrans" cxnId="{64616488-274A-439A-A717-7C6232AADB67}">
      <dgm:prSet/>
      <dgm:spPr/>
      <dgm:t>
        <a:bodyPr/>
        <a:lstStyle/>
        <a:p>
          <a:endParaRPr lang="en-GB"/>
        </a:p>
      </dgm:t>
    </dgm:pt>
    <dgm:pt modelId="{CC482C9C-C3B6-46DF-A879-300A343AE7D8}">
      <dgm:prSet phldrT="[Text]"/>
      <dgm:spPr/>
      <dgm:t>
        <a:bodyPr/>
        <a:lstStyle/>
        <a:p>
          <a:r>
            <a:rPr lang="en-US" b="1" i="0" dirty="0"/>
            <a:t>Make API Request</a:t>
          </a:r>
          <a:endParaRPr lang="en-GB" b="1" dirty="0"/>
        </a:p>
      </dgm:t>
    </dgm:pt>
    <dgm:pt modelId="{847FE88D-B791-4E98-87F8-D17B0E361821}" type="parTrans" cxnId="{15DFA578-A2DC-414B-B198-EEDF181E324C}">
      <dgm:prSet/>
      <dgm:spPr/>
      <dgm:t>
        <a:bodyPr/>
        <a:lstStyle/>
        <a:p>
          <a:endParaRPr lang="en-GB"/>
        </a:p>
      </dgm:t>
    </dgm:pt>
    <dgm:pt modelId="{7E37FCB5-D4FA-4B9E-BA22-7916728B0686}" type="sibTrans" cxnId="{15DFA578-A2DC-414B-B198-EEDF181E324C}">
      <dgm:prSet/>
      <dgm:spPr/>
      <dgm:t>
        <a:bodyPr/>
        <a:lstStyle/>
        <a:p>
          <a:endParaRPr lang="en-GB"/>
        </a:p>
      </dgm:t>
    </dgm:pt>
    <dgm:pt modelId="{77202456-2FB5-4ACA-B251-728296C50A41}">
      <dgm:prSet phldrT="[Text]"/>
      <dgm:spPr/>
      <dgm:t>
        <a:bodyPr/>
        <a:lstStyle/>
        <a:p>
          <a:r>
            <a:rPr lang="en-US" b="1" i="0" dirty="0"/>
            <a:t>Receive Response</a:t>
          </a:r>
          <a:endParaRPr lang="en-GB" b="1" dirty="0"/>
        </a:p>
      </dgm:t>
    </dgm:pt>
    <dgm:pt modelId="{DD4DF013-0BEC-4611-99CF-A0206DCA443E}" type="parTrans" cxnId="{44522504-9BEE-4DBD-89FF-21D966F4EFB3}">
      <dgm:prSet/>
      <dgm:spPr/>
      <dgm:t>
        <a:bodyPr/>
        <a:lstStyle/>
        <a:p>
          <a:endParaRPr lang="en-GB"/>
        </a:p>
      </dgm:t>
    </dgm:pt>
    <dgm:pt modelId="{F579607A-FE8E-4BA3-9105-874018E7ED11}" type="sibTrans" cxnId="{44522504-9BEE-4DBD-89FF-21D966F4EFB3}">
      <dgm:prSet/>
      <dgm:spPr/>
      <dgm:t>
        <a:bodyPr/>
        <a:lstStyle/>
        <a:p>
          <a:endParaRPr lang="en-GB"/>
        </a:p>
      </dgm:t>
    </dgm:pt>
    <dgm:pt modelId="{FCEF2C54-E357-49AA-B3E2-CD0DA0C62203}">
      <dgm:prSet phldrT="[Text]"/>
      <dgm:spPr/>
      <dgm:t>
        <a:bodyPr/>
        <a:lstStyle/>
        <a:p>
          <a:r>
            <a:rPr lang="en-US" b="1" i="0" dirty="0"/>
            <a:t>Parse Response Data</a:t>
          </a:r>
          <a:endParaRPr lang="en-GB" b="1" dirty="0"/>
        </a:p>
      </dgm:t>
    </dgm:pt>
    <dgm:pt modelId="{48CFC7EF-3F2C-44DF-83E9-19547F2A7FE0}" type="parTrans" cxnId="{A5ACDB77-122C-43EF-890A-6733B31130C0}">
      <dgm:prSet/>
      <dgm:spPr/>
      <dgm:t>
        <a:bodyPr/>
        <a:lstStyle/>
        <a:p>
          <a:endParaRPr lang="en-GB"/>
        </a:p>
      </dgm:t>
    </dgm:pt>
    <dgm:pt modelId="{A232F3D0-3075-4568-8124-BBF674C2E4C6}" type="sibTrans" cxnId="{A5ACDB77-122C-43EF-890A-6733B31130C0}">
      <dgm:prSet/>
      <dgm:spPr/>
      <dgm:t>
        <a:bodyPr/>
        <a:lstStyle/>
        <a:p>
          <a:endParaRPr lang="en-GB"/>
        </a:p>
      </dgm:t>
    </dgm:pt>
    <dgm:pt modelId="{1A94E25D-C391-45DE-AB18-A254DE4FDF2B}" type="pres">
      <dgm:prSet presAssocID="{80CC4CBB-CCDA-439E-99C3-2D0677391426}" presName="diagram" presStyleCnt="0">
        <dgm:presLayoutVars>
          <dgm:dir/>
          <dgm:resizeHandles/>
        </dgm:presLayoutVars>
      </dgm:prSet>
      <dgm:spPr/>
    </dgm:pt>
    <dgm:pt modelId="{0D9E22BD-E849-437F-8769-06BCC55157E4}" type="pres">
      <dgm:prSet presAssocID="{E888B376-C019-4463-B6BA-5D52A608D498}" presName="firstNode" presStyleLbl="node1" presStyleIdx="0" presStyleCnt="8">
        <dgm:presLayoutVars>
          <dgm:bulletEnabled val="1"/>
        </dgm:presLayoutVars>
      </dgm:prSet>
      <dgm:spPr/>
    </dgm:pt>
    <dgm:pt modelId="{110461B5-4339-4881-B0C8-9281BE6EF43C}" type="pres">
      <dgm:prSet presAssocID="{779A203A-ABD1-4DF4-A8A5-E57C9612DCEE}" presName="sibTrans" presStyleLbl="sibTrans2D1" presStyleIdx="0" presStyleCnt="7" custLinFactX="600000" custLinFactNeighborX="609211" custLinFactNeighborY="-33001"/>
      <dgm:spPr/>
    </dgm:pt>
    <dgm:pt modelId="{7EC917F3-1F9E-4E08-BAD6-EC9EAD18F48A}" type="pres">
      <dgm:prSet presAssocID="{580B4469-9C88-449F-8D2E-CC4D616306D9}" presName="middleNode" presStyleCnt="0"/>
      <dgm:spPr/>
    </dgm:pt>
    <dgm:pt modelId="{FC251A44-7B2E-42A6-92A1-5AEFA6BDC0A5}" type="pres">
      <dgm:prSet presAssocID="{580B4469-9C88-449F-8D2E-CC4D616306D9}" presName="padding" presStyleLbl="node1" presStyleIdx="0" presStyleCnt="8"/>
      <dgm:spPr/>
    </dgm:pt>
    <dgm:pt modelId="{2A137F49-590A-4F7C-B695-70A89AD3FA24}" type="pres">
      <dgm:prSet presAssocID="{580B4469-9C88-449F-8D2E-CC4D616306D9}" presName="shape" presStyleLbl="node1" presStyleIdx="1" presStyleCnt="8" custScaleX="118635" custScaleY="111345">
        <dgm:presLayoutVars>
          <dgm:bulletEnabled val="1"/>
        </dgm:presLayoutVars>
      </dgm:prSet>
      <dgm:spPr/>
    </dgm:pt>
    <dgm:pt modelId="{86555A1B-8890-4771-9156-04E114229E81}" type="pres">
      <dgm:prSet presAssocID="{47A3F837-B3BE-458F-9D23-75A9EB26D832}" presName="sibTrans" presStyleLbl="sibTrans2D1" presStyleIdx="1" presStyleCnt="7"/>
      <dgm:spPr/>
    </dgm:pt>
    <dgm:pt modelId="{C67F2336-97FB-4C44-99D6-21CF9C3BAC47}" type="pres">
      <dgm:prSet presAssocID="{4FF30231-7AAF-4685-8144-078F24070908}" presName="middleNode" presStyleCnt="0"/>
      <dgm:spPr/>
    </dgm:pt>
    <dgm:pt modelId="{F050D9EA-3356-4110-A48D-5DD54FF25E7F}" type="pres">
      <dgm:prSet presAssocID="{4FF30231-7AAF-4685-8144-078F24070908}" presName="padding" presStyleLbl="node1" presStyleIdx="1" presStyleCnt="8"/>
      <dgm:spPr/>
    </dgm:pt>
    <dgm:pt modelId="{1138236D-61BF-4DA5-BC19-3B1335D1652C}" type="pres">
      <dgm:prSet presAssocID="{4FF30231-7AAF-4685-8144-078F24070908}" presName="shape" presStyleLbl="node1" presStyleIdx="2" presStyleCnt="8" custScaleX="154974" custScaleY="150889" custLinFactNeighborX="-4943" custLinFactNeighborY="7415">
        <dgm:presLayoutVars>
          <dgm:bulletEnabled val="1"/>
        </dgm:presLayoutVars>
      </dgm:prSet>
      <dgm:spPr/>
    </dgm:pt>
    <dgm:pt modelId="{4FDA9B8A-9BB8-42A4-B765-7B02708565EF}" type="pres">
      <dgm:prSet presAssocID="{BB44165C-6C7D-459C-9862-A5572279E5ED}" presName="sibTrans" presStyleLbl="sibTrans2D1" presStyleIdx="2" presStyleCnt="7"/>
      <dgm:spPr/>
    </dgm:pt>
    <dgm:pt modelId="{B6D4F878-0D07-461B-8851-D8BE5185946E}" type="pres">
      <dgm:prSet presAssocID="{CC482C9C-C3B6-46DF-A879-300A343AE7D8}" presName="middleNode" presStyleCnt="0"/>
      <dgm:spPr/>
    </dgm:pt>
    <dgm:pt modelId="{C7AD902E-E9ED-4473-9F15-D7C4CD4EFDB1}" type="pres">
      <dgm:prSet presAssocID="{CC482C9C-C3B6-46DF-A879-300A343AE7D8}" presName="padding" presStyleLbl="node1" presStyleIdx="2" presStyleCnt="8"/>
      <dgm:spPr/>
    </dgm:pt>
    <dgm:pt modelId="{D2BE5432-DB6E-435C-A55C-90759C9DB97C}" type="pres">
      <dgm:prSet presAssocID="{CC482C9C-C3B6-46DF-A879-300A343AE7D8}" presName="shape" presStyleLbl="node1" presStyleIdx="3" presStyleCnt="8" custScaleX="154974" custScaleY="150889" custLinFactNeighborX="-4943" custLinFactNeighborY="7415">
        <dgm:presLayoutVars>
          <dgm:bulletEnabled val="1"/>
        </dgm:presLayoutVars>
      </dgm:prSet>
      <dgm:spPr/>
    </dgm:pt>
    <dgm:pt modelId="{FDDAD988-EBFA-41D3-8BD5-D9FD0CC6EA19}" type="pres">
      <dgm:prSet presAssocID="{7E37FCB5-D4FA-4B9E-BA22-7916728B0686}" presName="sibTrans" presStyleLbl="sibTrans2D1" presStyleIdx="3" presStyleCnt="7"/>
      <dgm:spPr/>
    </dgm:pt>
    <dgm:pt modelId="{CFC09DA4-0015-4551-A467-A732AE022E8B}" type="pres">
      <dgm:prSet presAssocID="{77202456-2FB5-4ACA-B251-728296C50A41}" presName="middleNode" presStyleCnt="0"/>
      <dgm:spPr/>
    </dgm:pt>
    <dgm:pt modelId="{ACEF330E-C8C3-4B10-8223-611629ED20E8}" type="pres">
      <dgm:prSet presAssocID="{77202456-2FB5-4ACA-B251-728296C50A41}" presName="padding" presStyleLbl="node1" presStyleIdx="3" presStyleCnt="8"/>
      <dgm:spPr/>
    </dgm:pt>
    <dgm:pt modelId="{668AE2E3-6FD1-451E-A4CF-21E5FB0DE91C}" type="pres">
      <dgm:prSet presAssocID="{77202456-2FB5-4ACA-B251-728296C50A41}" presName="shape" presStyleLbl="node1" presStyleIdx="4" presStyleCnt="8">
        <dgm:presLayoutVars>
          <dgm:bulletEnabled val="1"/>
        </dgm:presLayoutVars>
      </dgm:prSet>
      <dgm:spPr/>
    </dgm:pt>
    <dgm:pt modelId="{A39641C6-1C81-4DF2-8ED1-01ED9B89B968}" type="pres">
      <dgm:prSet presAssocID="{F579607A-FE8E-4BA3-9105-874018E7ED11}" presName="sibTrans" presStyleLbl="sibTrans2D1" presStyleIdx="4" presStyleCnt="7"/>
      <dgm:spPr/>
    </dgm:pt>
    <dgm:pt modelId="{D08A84ED-78D0-46B4-9D29-28E768D55979}" type="pres">
      <dgm:prSet presAssocID="{FCEF2C54-E357-49AA-B3E2-CD0DA0C62203}" presName="middleNode" presStyleCnt="0"/>
      <dgm:spPr/>
    </dgm:pt>
    <dgm:pt modelId="{83CFB021-BA0E-45AB-AC32-4F836E03BDA0}" type="pres">
      <dgm:prSet presAssocID="{FCEF2C54-E357-49AA-B3E2-CD0DA0C62203}" presName="padding" presStyleLbl="node1" presStyleIdx="4" presStyleCnt="8"/>
      <dgm:spPr/>
    </dgm:pt>
    <dgm:pt modelId="{AD788CC5-10CA-4EC5-8831-6C1BF832FD1D}" type="pres">
      <dgm:prSet presAssocID="{FCEF2C54-E357-49AA-B3E2-CD0DA0C62203}" presName="shape" presStyleLbl="node1" presStyleIdx="5" presStyleCnt="8">
        <dgm:presLayoutVars>
          <dgm:bulletEnabled val="1"/>
        </dgm:presLayoutVars>
      </dgm:prSet>
      <dgm:spPr/>
    </dgm:pt>
    <dgm:pt modelId="{FB1B1188-4C85-4148-8CE9-3D5889BE0D48}" type="pres">
      <dgm:prSet presAssocID="{A232F3D0-3075-4568-8124-BBF674C2E4C6}" presName="sibTrans" presStyleLbl="sibTrans2D1" presStyleIdx="5" presStyleCnt="7"/>
      <dgm:spPr/>
    </dgm:pt>
    <dgm:pt modelId="{E9143C05-8D35-46B3-A2AB-6F80A7A12220}" type="pres">
      <dgm:prSet presAssocID="{5E9FAF0E-C61D-4229-9343-6C23187EF542}" presName="middleNode" presStyleCnt="0"/>
      <dgm:spPr/>
    </dgm:pt>
    <dgm:pt modelId="{D4063EA7-8371-4D6F-857D-A789BE251B4A}" type="pres">
      <dgm:prSet presAssocID="{5E9FAF0E-C61D-4229-9343-6C23187EF542}" presName="padding" presStyleLbl="node1" presStyleIdx="5" presStyleCnt="8"/>
      <dgm:spPr/>
    </dgm:pt>
    <dgm:pt modelId="{04BE399A-7748-44F3-80EB-8879C257A30B}" type="pres">
      <dgm:prSet presAssocID="{5E9FAF0E-C61D-4229-9343-6C23187EF542}" presName="shape" presStyleLbl="node1" presStyleIdx="6" presStyleCnt="8" custScaleX="113534" custScaleY="109772">
        <dgm:presLayoutVars>
          <dgm:bulletEnabled val="1"/>
        </dgm:presLayoutVars>
      </dgm:prSet>
      <dgm:spPr/>
    </dgm:pt>
    <dgm:pt modelId="{84F8BD01-B328-4D31-AB2E-1CEF915D8F2B}" type="pres">
      <dgm:prSet presAssocID="{E2D826D0-7BE5-4D8D-A5E6-2913159F0398}" presName="sibTrans" presStyleLbl="sibTrans2D1" presStyleIdx="6" presStyleCnt="7" custAng="0" custLinFactX="-600000" custLinFactNeighborX="-606796" custLinFactNeighborY="43117"/>
      <dgm:spPr/>
    </dgm:pt>
    <dgm:pt modelId="{685A77DC-8108-4AF2-A89B-FC8A04F30D68}" type="pres">
      <dgm:prSet presAssocID="{25FFB7B8-D942-4C09-9E6F-A53F43F77045}" presName="lastNode" presStyleLbl="node1" presStyleIdx="7" presStyleCnt="8">
        <dgm:presLayoutVars>
          <dgm:bulletEnabled val="1"/>
        </dgm:presLayoutVars>
      </dgm:prSet>
      <dgm:spPr/>
    </dgm:pt>
  </dgm:ptLst>
  <dgm:cxnLst>
    <dgm:cxn modelId="{44522504-9BEE-4DBD-89FF-21D966F4EFB3}" srcId="{80CC4CBB-CCDA-439E-99C3-2D0677391426}" destId="{77202456-2FB5-4ACA-B251-728296C50A41}" srcOrd="4" destOrd="0" parTransId="{DD4DF013-0BEC-4611-99CF-A0206DCA443E}" sibTransId="{F579607A-FE8E-4BA3-9105-874018E7ED11}"/>
    <dgm:cxn modelId="{F5AB0905-CFBF-441C-8BBF-2C489A7910BD}" type="presOf" srcId="{80CC4CBB-CCDA-439E-99C3-2D0677391426}" destId="{1A94E25D-C391-45DE-AB18-A254DE4FDF2B}" srcOrd="0" destOrd="0" presId="urn:microsoft.com/office/officeart/2005/8/layout/bProcess2"/>
    <dgm:cxn modelId="{AEBB060D-E89C-44FA-ACBE-BA2A0B900DDC}" srcId="{80CC4CBB-CCDA-439E-99C3-2D0677391426}" destId="{580B4469-9C88-449F-8D2E-CC4D616306D9}" srcOrd="1" destOrd="0" parTransId="{925F47E4-1A5A-44CF-85A6-E40B5710E3C9}" sibTransId="{47A3F837-B3BE-458F-9D23-75A9EB26D832}"/>
    <dgm:cxn modelId="{448F3D16-52D8-4335-A52B-B153D31C042C}" srcId="{80CC4CBB-CCDA-439E-99C3-2D0677391426}" destId="{25FFB7B8-D942-4C09-9E6F-A53F43F77045}" srcOrd="7" destOrd="0" parTransId="{CCA1BC41-E523-4924-9624-05B3DEDD4204}" sibTransId="{E30DF06F-4A94-42A3-9257-C323587F5B65}"/>
    <dgm:cxn modelId="{739C3520-857D-4F29-B908-5919B0A277AD}" srcId="{80CC4CBB-CCDA-439E-99C3-2D0677391426}" destId="{E888B376-C019-4463-B6BA-5D52A608D498}" srcOrd="0" destOrd="0" parTransId="{6B4A1664-6B2C-4DE3-8043-E29ED6AA6035}" sibTransId="{779A203A-ABD1-4DF4-A8A5-E57C9612DCEE}"/>
    <dgm:cxn modelId="{476CA120-DFD1-4C9D-AE19-B5DED6FAE8A0}" type="presOf" srcId="{5E9FAF0E-C61D-4229-9343-6C23187EF542}" destId="{04BE399A-7748-44F3-80EB-8879C257A30B}" srcOrd="0" destOrd="0" presId="urn:microsoft.com/office/officeart/2005/8/layout/bProcess2"/>
    <dgm:cxn modelId="{DB47C02B-AED3-4F30-976D-76860199C69C}" srcId="{80CC4CBB-CCDA-439E-99C3-2D0677391426}" destId="{5E9FAF0E-C61D-4229-9343-6C23187EF542}" srcOrd="6" destOrd="0" parTransId="{CF5DB073-9575-477F-86E4-DA376A1651D9}" sibTransId="{E2D826D0-7BE5-4D8D-A5E6-2913159F0398}"/>
    <dgm:cxn modelId="{261ABA53-02D3-4C61-9EF3-38EBF588CDDC}" type="presOf" srcId="{779A203A-ABD1-4DF4-A8A5-E57C9612DCEE}" destId="{110461B5-4339-4881-B0C8-9281BE6EF43C}" srcOrd="0" destOrd="0" presId="urn:microsoft.com/office/officeart/2005/8/layout/bProcess2"/>
    <dgm:cxn modelId="{71B0E376-383E-4EEE-908B-0525613E1A37}" type="presOf" srcId="{E2D826D0-7BE5-4D8D-A5E6-2913159F0398}" destId="{84F8BD01-B328-4D31-AB2E-1CEF915D8F2B}" srcOrd="0" destOrd="0" presId="urn:microsoft.com/office/officeart/2005/8/layout/bProcess2"/>
    <dgm:cxn modelId="{A5ACDB77-122C-43EF-890A-6733B31130C0}" srcId="{80CC4CBB-CCDA-439E-99C3-2D0677391426}" destId="{FCEF2C54-E357-49AA-B3E2-CD0DA0C62203}" srcOrd="5" destOrd="0" parTransId="{48CFC7EF-3F2C-44DF-83E9-19547F2A7FE0}" sibTransId="{A232F3D0-3075-4568-8124-BBF674C2E4C6}"/>
    <dgm:cxn modelId="{15DFA578-A2DC-414B-B198-EEDF181E324C}" srcId="{80CC4CBB-CCDA-439E-99C3-2D0677391426}" destId="{CC482C9C-C3B6-46DF-A879-300A343AE7D8}" srcOrd="3" destOrd="0" parTransId="{847FE88D-B791-4E98-87F8-D17B0E361821}" sibTransId="{7E37FCB5-D4FA-4B9E-BA22-7916728B0686}"/>
    <dgm:cxn modelId="{7C408379-26DB-4563-ABFC-1EBDF01B9132}" type="presOf" srcId="{7E37FCB5-D4FA-4B9E-BA22-7916728B0686}" destId="{FDDAD988-EBFA-41D3-8BD5-D9FD0CC6EA19}" srcOrd="0" destOrd="0" presId="urn:microsoft.com/office/officeart/2005/8/layout/bProcess2"/>
    <dgm:cxn modelId="{4697F07A-EEE8-4FEB-B375-C602F17A5374}" type="presOf" srcId="{E888B376-C019-4463-B6BA-5D52A608D498}" destId="{0D9E22BD-E849-437F-8769-06BCC55157E4}" srcOrd="0" destOrd="0" presId="urn:microsoft.com/office/officeart/2005/8/layout/bProcess2"/>
    <dgm:cxn modelId="{C74A7D85-F620-4729-AF40-FE58F3E29D4D}" type="presOf" srcId="{4FF30231-7AAF-4685-8144-078F24070908}" destId="{1138236D-61BF-4DA5-BC19-3B1335D1652C}" srcOrd="0" destOrd="0" presId="urn:microsoft.com/office/officeart/2005/8/layout/bProcess2"/>
    <dgm:cxn modelId="{C59CFD87-497A-4516-9559-EC9D1119F29B}" type="presOf" srcId="{580B4469-9C88-449F-8D2E-CC4D616306D9}" destId="{2A137F49-590A-4F7C-B695-70A89AD3FA24}" srcOrd="0" destOrd="0" presId="urn:microsoft.com/office/officeart/2005/8/layout/bProcess2"/>
    <dgm:cxn modelId="{64616488-274A-439A-A717-7C6232AADB67}" srcId="{80CC4CBB-CCDA-439E-99C3-2D0677391426}" destId="{4FF30231-7AAF-4685-8144-078F24070908}" srcOrd="2" destOrd="0" parTransId="{917EF62B-D2E2-43DC-B725-B28E552DCFE6}" sibTransId="{BB44165C-6C7D-459C-9862-A5572279E5ED}"/>
    <dgm:cxn modelId="{ECF0969A-2575-44E1-BBCD-441CF1BE1AA9}" type="presOf" srcId="{CC482C9C-C3B6-46DF-A879-300A343AE7D8}" destId="{D2BE5432-DB6E-435C-A55C-90759C9DB97C}" srcOrd="0" destOrd="0" presId="urn:microsoft.com/office/officeart/2005/8/layout/bProcess2"/>
    <dgm:cxn modelId="{D1E3E79B-3A76-4133-BA89-37B896870132}" type="presOf" srcId="{BB44165C-6C7D-459C-9862-A5572279E5ED}" destId="{4FDA9B8A-9BB8-42A4-B765-7B02708565EF}" srcOrd="0" destOrd="0" presId="urn:microsoft.com/office/officeart/2005/8/layout/bProcess2"/>
    <dgm:cxn modelId="{7225F0A2-8D65-4926-BFC2-C97B159BB5FC}" type="presOf" srcId="{77202456-2FB5-4ACA-B251-728296C50A41}" destId="{668AE2E3-6FD1-451E-A4CF-21E5FB0DE91C}" srcOrd="0" destOrd="0" presId="urn:microsoft.com/office/officeart/2005/8/layout/bProcess2"/>
    <dgm:cxn modelId="{D6A464A3-C584-4A84-ABD4-B79AD7849850}" type="presOf" srcId="{25FFB7B8-D942-4C09-9E6F-A53F43F77045}" destId="{685A77DC-8108-4AF2-A89B-FC8A04F30D68}" srcOrd="0" destOrd="0" presId="urn:microsoft.com/office/officeart/2005/8/layout/bProcess2"/>
    <dgm:cxn modelId="{3C51DCBD-73C8-4941-B126-8229ECAD0534}" type="presOf" srcId="{F579607A-FE8E-4BA3-9105-874018E7ED11}" destId="{A39641C6-1C81-4DF2-8ED1-01ED9B89B968}" srcOrd="0" destOrd="0" presId="urn:microsoft.com/office/officeart/2005/8/layout/bProcess2"/>
    <dgm:cxn modelId="{585456C3-0B27-4C88-94B1-702615DFDD05}" type="presOf" srcId="{47A3F837-B3BE-458F-9D23-75A9EB26D832}" destId="{86555A1B-8890-4771-9156-04E114229E81}" srcOrd="0" destOrd="0" presId="urn:microsoft.com/office/officeart/2005/8/layout/bProcess2"/>
    <dgm:cxn modelId="{7D542AD9-F949-4E16-B64B-B13155982D78}" type="presOf" srcId="{A232F3D0-3075-4568-8124-BBF674C2E4C6}" destId="{FB1B1188-4C85-4148-8CE9-3D5889BE0D48}" srcOrd="0" destOrd="0" presId="urn:microsoft.com/office/officeart/2005/8/layout/bProcess2"/>
    <dgm:cxn modelId="{4C6D00E7-EF96-4F9C-8012-67E0406C7F18}" type="presOf" srcId="{FCEF2C54-E357-49AA-B3E2-CD0DA0C62203}" destId="{AD788CC5-10CA-4EC5-8831-6C1BF832FD1D}" srcOrd="0" destOrd="0" presId="urn:microsoft.com/office/officeart/2005/8/layout/bProcess2"/>
    <dgm:cxn modelId="{70B17E51-D348-43F0-B377-FF82287E4F0D}" type="presParOf" srcId="{1A94E25D-C391-45DE-AB18-A254DE4FDF2B}" destId="{0D9E22BD-E849-437F-8769-06BCC55157E4}" srcOrd="0" destOrd="0" presId="urn:microsoft.com/office/officeart/2005/8/layout/bProcess2"/>
    <dgm:cxn modelId="{123E2907-CC12-414C-A723-55CCF5DF51C2}" type="presParOf" srcId="{1A94E25D-C391-45DE-AB18-A254DE4FDF2B}" destId="{110461B5-4339-4881-B0C8-9281BE6EF43C}" srcOrd="1" destOrd="0" presId="urn:microsoft.com/office/officeart/2005/8/layout/bProcess2"/>
    <dgm:cxn modelId="{4ABB1054-C623-4784-93C5-1E2D712857A9}" type="presParOf" srcId="{1A94E25D-C391-45DE-AB18-A254DE4FDF2B}" destId="{7EC917F3-1F9E-4E08-BAD6-EC9EAD18F48A}" srcOrd="2" destOrd="0" presId="urn:microsoft.com/office/officeart/2005/8/layout/bProcess2"/>
    <dgm:cxn modelId="{60874757-227C-453B-90D3-D712E2E4CD87}" type="presParOf" srcId="{7EC917F3-1F9E-4E08-BAD6-EC9EAD18F48A}" destId="{FC251A44-7B2E-42A6-92A1-5AEFA6BDC0A5}" srcOrd="0" destOrd="0" presId="urn:microsoft.com/office/officeart/2005/8/layout/bProcess2"/>
    <dgm:cxn modelId="{4CE97EC5-E0A1-40CF-A3FF-7A910B3C4D3E}" type="presParOf" srcId="{7EC917F3-1F9E-4E08-BAD6-EC9EAD18F48A}" destId="{2A137F49-590A-4F7C-B695-70A89AD3FA24}" srcOrd="1" destOrd="0" presId="urn:microsoft.com/office/officeart/2005/8/layout/bProcess2"/>
    <dgm:cxn modelId="{EFDBAC21-2272-4C53-A5ED-65DBF239081D}" type="presParOf" srcId="{1A94E25D-C391-45DE-AB18-A254DE4FDF2B}" destId="{86555A1B-8890-4771-9156-04E114229E81}" srcOrd="3" destOrd="0" presId="urn:microsoft.com/office/officeart/2005/8/layout/bProcess2"/>
    <dgm:cxn modelId="{F9902542-F0E9-4A08-8605-4910F2303371}" type="presParOf" srcId="{1A94E25D-C391-45DE-AB18-A254DE4FDF2B}" destId="{C67F2336-97FB-4C44-99D6-21CF9C3BAC47}" srcOrd="4" destOrd="0" presId="urn:microsoft.com/office/officeart/2005/8/layout/bProcess2"/>
    <dgm:cxn modelId="{56943620-3429-42C6-BAA1-7BF55F36285D}" type="presParOf" srcId="{C67F2336-97FB-4C44-99D6-21CF9C3BAC47}" destId="{F050D9EA-3356-4110-A48D-5DD54FF25E7F}" srcOrd="0" destOrd="0" presId="urn:microsoft.com/office/officeart/2005/8/layout/bProcess2"/>
    <dgm:cxn modelId="{FE9C5103-24B5-4CD8-991F-35FC6247DB4F}" type="presParOf" srcId="{C67F2336-97FB-4C44-99D6-21CF9C3BAC47}" destId="{1138236D-61BF-4DA5-BC19-3B1335D1652C}" srcOrd="1" destOrd="0" presId="urn:microsoft.com/office/officeart/2005/8/layout/bProcess2"/>
    <dgm:cxn modelId="{E1F60E2F-87B8-4C52-BF28-6E2991D843F9}" type="presParOf" srcId="{1A94E25D-C391-45DE-AB18-A254DE4FDF2B}" destId="{4FDA9B8A-9BB8-42A4-B765-7B02708565EF}" srcOrd="5" destOrd="0" presId="urn:microsoft.com/office/officeart/2005/8/layout/bProcess2"/>
    <dgm:cxn modelId="{433482F2-F357-43C2-BB6D-46EFD2D63A4F}" type="presParOf" srcId="{1A94E25D-C391-45DE-AB18-A254DE4FDF2B}" destId="{B6D4F878-0D07-461B-8851-D8BE5185946E}" srcOrd="6" destOrd="0" presId="urn:microsoft.com/office/officeart/2005/8/layout/bProcess2"/>
    <dgm:cxn modelId="{4A36FE3D-4FA1-46C8-A532-1947D87099DB}" type="presParOf" srcId="{B6D4F878-0D07-461B-8851-D8BE5185946E}" destId="{C7AD902E-E9ED-4473-9F15-D7C4CD4EFDB1}" srcOrd="0" destOrd="0" presId="urn:microsoft.com/office/officeart/2005/8/layout/bProcess2"/>
    <dgm:cxn modelId="{F7DD27DE-1B54-4610-B742-89BC9C584E78}" type="presParOf" srcId="{B6D4F878-0D07-461B-8851-D8BE5185946E}" destId="{D2BE5432-DB6E-435C-A55C-90759C9DB97C}" srcOrd="1" destOrd="0" presId="urn:microsoft.com/office/officeart/2005/8/layout/bProcess2"/>
    <dgm:cxn modelId="{2D0E838E-5610-4040-9076-75415D394F19}" type="presParOf" srcId="{1A94E25D-C391-45DE-AB18-A254DE4FDF2B}" destId="{FDDAD988-EBFA-41D3-8BD5-D9FD0CC6EA19}" srcOrd="7" destOrd="0" presId="urn:microsoft.com/office/officeart/2005/8/layout/bProcess2"/>
    <dgm:cxn modelId="{EE204861-A119-4058-B356-C7DF6056377D}" type="presParOf" srcId="{1A94E25D-C391-45DE-AB18-A254DE4FDF2B}" destId="{CFC09DA4-0015-4551-A467-A732AE022E8B}" srcOrd="8" destOrd="0" presId="urn:microsoft.com/office/officeart/2005/8/layout/bProcess2"/>
    <dgm:cxn modelId="{3519B483-DE1B-46CC-9FDA-F8EB957D233C}" type="presParOf" srcId="{CFC09DA4-0015-4551-A467-A732AE022E8B}" destId="{ACEF330E-C8C3-4B10-8223-611629ED20E8}" srcOrd="0" destOrd="0" presId="urn:microsoft.com/office/officeart/2005/8/layout/bProcess2"/>
    <dgm:cxn modelId="{ABC71122-91AA-4E31-ACFA-23079D8F0787}" type="presParOf" srcId="{CFC09DA4-0015-4551-A467-A732AE022E8B}" destId="{668AE2E3-6FD1-451E-A4CF-21E5FB0DE91C}" srcOrd="1" destOrd="0" presId="urn:microsoft.com/office/officeart/2005/8/layout/bProcess2"/>
    <dgm:cxn modelId="{DE136C14-908E-46BA-AC2E-B4914FFC8D9A}" type="presParOf" srcId="{1A94E25D-C391-45DE-AB18-A254DE4FDF2B}" destId="{A39641C6-1C81-4DF2-8ED1-01ED9B89B968}" srcOrd="9" destOrd="0" presId="urn:microsoft.com/office/officeart/2005/8/layout/bProcess2"/>
    <dgm:cxn modelId="{64003419-AB53-443A-99DD-FEB4C1127279}" type="presParOf" srcId="{1A94E25D-C391-45DE-AB18-A254DE4FDF2B}" destId="{D08A84ED-78D0-46B4-9D29-28E768D55979}" srcOrd="10" destOrd="0" presId="urn:microsoft.com/office/officeart/2005/8/layout/bProcess2"/>
    <dgm:cxn modelId="{4698C91F-553A-4B21-B364-224319269DF7}" type="presParOf" srcId="{D08A84ED-78D0-46B4-9D29-28E768D55979}" destId="{83CFB021-BA0E-45AB-AC32-4F836E03BDA0}" srcOrd="0" destOrd="0" presId="urn:microsoft.com/office/officeart/2005/8/layout/bProcess2"/>
    <dgm:cxn modelId="{D232A13B-E417-48A5-AE79-BC3F31F15770}" type="presParOf" srcId="{D08A84ED-78D0-46B4-9D29-28E768D55979}" destId="{AD788CC5-10CA-4EC5-8831-6C1BF832FD1D}" srcOrd="1" destOrd="0" presId="urn:microsoft.com/office/officeart/2005/8/layout/bProcess2"/>
    <dgm:cxn modelId="{EC7E2AAC-0CC0-4EDA-8BE2-8C47C766252A}" type="presParOf" srcId="{1A94E25D-C391-45DE-AB18-A254DE4FDF2B}" destId="{FB1B1188-4C85-4148-8CE9-3D5889BE0D48}" srcOrd="11" destOrd="0" presId="urn:microsoft.com/office/officeart/2005/8/layout/bProcess2"/>
    <dgm:cxn modelId="{9504FF96-A08C-4CFB-BAB4-9DF6FC5DE878}" type="presParOf" srcId="{1A94E25D-C391-45DE-AB18-A254DE4FDF2B}" destId="{E9143C05-8D35-46B3-A2AB-6F80A7A12220}" srcOrd="12" destOrd="0" presId="urn:microsoft.com/office/officeart/2005/8/layout/bProcess2"/>
    <dgm:cxn modelId="{6C600238-6E09-4129-A8BE-A4D5F6EBDA2E}" type="presParOf" srcId="{E9143C05-8D35-46B3-A2AB-6F80A7A12220}" destId="{D4063EA7-8371-4D6F-857D-A789BE251B4A}" srcOrd="0" destOrd="0" presId="urn:microsoft.com/office/officeart/2005/8/layout/bProcess2"/>
    <dgm:cxn modelId="{9D37E216-9156-4087-85A4-BE1C08B27176}" type="presParOf" srcId="{E9143C05-8D35-46B3-A2AB-6F80A7A12220}" destId="{04BE399A-7748-44F3-80EB-8879C257A30B}" srcOrd="1" destOrd="0" presId="urn:microsoft.com/office/officeart/2005/8/layout/bProcess2"/>
    <dgm:cxn modelId="{63D0F245-1697-4C12-A8F0-9577967AFC1C}" type="presParOf" srcId="{1A94E25D-C391-45DE-AB18-A254DE4FDF2B}" destId="{84F8BD01-B328-4D31-AB2E-1CEF915D8F2B}" srcOrd="13" destOrd="0" presId="urn:microsoft.com/office/officeart/2005/8/layout/bProcess2"/>
    <dgm:cxn modelId="{11EA17DC-9625-4B6E-8DB3-9934B4FC6A5E}" type="presParOf" srcId="{1A94E25D-C391-45DE-AB18-A254DE4FDF2B}" destId="{685A77DC-8108-4AF2-A89B-FC8A04F30D68}" srcOrd="14"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CC4CBB-CCDA-439E-99C3-2D0677391426}"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GB"/>
        </a:p>
      </dgm:t>
    </dgm:pt>
    <dgm:pt modelId="{E888B376-C019-4463-B6BA-5D52A608D498}">
      <dgm:prSet phldrT="[Text]" custT="1"/>
      <dgm:spPr/>
      <dgm:t>
        <a:bodyPr/>
        <a:lstStyle/>
        <a:p>
          <a:r>
            <a:rPr lang="en-GB" sz="3200" b="1" dirty="0"/>
            <a:t>Start</a:t>
          </a:r>
        </a:p>
      </dgm:t>
    </dgm:pt>
    <dgm:pt modelId="{6B4A1664-6B2C-4DE3-8043-E29ED6AA6035}" type="parTrans" cxnId="{739C3520-857D-4F29-B908-5919B0A277AD}">
      <dgm:prSet/>
      <dgm:spPr/>
      <dgm:t>
        <a:bodyPr/>
        <a:lstStyle/>
        <a:p>
          <a:endParaRPr lang="en-GB" sz="2000"/>
        </a:p>
      </dgm:t>
    </dgm:pt>
    <dgm:pt modelId="{779A203A-ABD1-4DF4-A8A5-E57C9612DCEE}" type="sibTrans" cxnId="{739C3520-857D-4F29-B908-5919B0A277AD}">
      <dgm:prSet/>
      <dgm:spPr/>
      <dgm:t>
        <a:bodyPr/>
        <a:lstStyle/>
        <a:p>
          <a:endParaRPr lang="en-GB" sz="2000"/>
        </a:p>
      </dgm:t>
    </dgm:pt>
    <dgm:pt modelId="{5E9FAF0E-C61D-4229-9343-6C23187EF542}">
      <dgm:prSet phldrT="[Text]" custT="1"/>
      <dgm:spPr/>
      <dgm:t>
        <a:bodyPr/>
        <a:lstStyle/>
        <a:p>
          <a:r>
            <a:rPr lang="en-US" sz="1100" b="1" i="0" dirty="0"/>
            <a:t>Displa</a:t>
          </a:r>
          <a:r>
            <a:rPr lang="en-US" sz="1200" b="1" i="0" dirty="0"/>
            <a:t>y and </a:t>
          </a:r>
          <a:r>
            <a:rPr lang="en-US" sz="1100" b="1" i="0" dirty="0"/>
            <a:t>Process Data</a:t>
          </a:r>
          <a:endParaRPr lang="en-GB" sz="1100" b="1" dirty="0"/>
        </a:p>
      </dgm:t>
    </dgm:pt>
    <dgm:pt modelId="{CF5DB073-9575-477F-86E4-DA376A1651D9}" type="parTrans" cxnId="{DB47C02B-AED3-4F30-976D-76860199C69C}">
      <dgm:prSet/>
      <dgm:spPr/>
      <dgm:t>
        <a:bodyPr/>
        <a:lstStyle/>
        <a:p>
          <a:endParaRPr lang="en-GB" sz="2000"/>
        </a:p>
      </dgm:t>
    </dgm:pt>
    <dgm:pt modelId="{E2D826D0-7BE5-4D8D-A5E6-2913159F0398}" type="sibTrans" cxnId="{DB47C02B-AED3-4F30-976D-76860199C69C}">
      <dgm:prSet/>
      <dgm:spPr/>
      <dgm:t>
        <a:bodyPr/>
        <a:lstStyle/>
        <a:p>
          <a:endParaRPr lang="en-GB" sz="2000"/>
        </a:p>
      </dgm:t>
    </dgm:pt>
    <dgm:pt modelId="{25FFB7B8-D942-4C09-9E6F-A53F43F77045}">
      <dgm:prSet phldrT="[Text]" custT="1"/>
      <dgm:spPr/>
      <dgm:t>
        <a:bodyPr/>
        <a:lstStyle/>
        <a:p>
          <a:r>
            <a:rPr lang="en-US" sz="3200" b="1" i="0" dirty="0"/>
            <a:t>End</a:t>
          </a:r>
          <a:endParaRPr lang="en-GB" sz="3200" dirty="0"/>
        </a:p>
      </dgm:t>
    </dgm:pt>
    <dgm:pt modelId="{CCA1BC41-E523-4924-9624-05B3DEDD4204}" type="parTrans" cxnId="{448F3D16-52D8-4335-A52B-B153D31C042C}">
      <dgm:prSet/>
      <dgm:spPr/>
      <dgm:t>
        <a:bodyPr/>
        <a:lstStyle/>
        <a:p>
          <a:endParaRPr lang="en-GB" sz="2000"/>
        </a:p>
      </dgm:t>
    </dgm:pt>
    <dgm:pt modelId="{E30DF06F-4A94-42A3-9257-C323587F5B65}" type="sibTrans" cxnId="{448F3D16-52D8-4335-A52B-B153D31C042C}">
      <dgm:prSet/>
      <dgm:spPr/>
      <dgm:t>
        <a:bodyPr/>
        <a:lstStyle/>
        <a:p>
          <a:endParaRPr lang="en-GB" sz="2000"/>
        </a:p>
      </dgm:t>
    </dgm:pt>
    <dgm:pt modelId="{580B4469-9C88-449F-8D2E-CC4D616306D9}">
      <dgm:prSet phldrT="[Text]" custT="1"/>
      <dgm:spPr/>
      <dgm:t>
        <a:bodyPr/>
        <a:lstStyle/>
        <a:p>
          <a:r>
            <a:rPr lang="en-US" sz="1200" b="1" i="0" dirty="0"/>
            <a:t>Choose webpage</a:t>
          </a:r>
          <a:endParaRPr lang="en-GB" sz="1200" b="1" dirty="0"/>
        </a:p>
      </dgm:t>
    </dgm:pt>
    <dgm:pt modelId="{925F47E4-1A5A-44CF-85A6-E40B5710E3C9}" type="parTrans" cxnId="{AEBB060D-E89C-44FA-ACBE-BA2A0B900DDC}">
      <dgm:prSet/>
      <dgm:spPr/>
      <dgm:t>
        <a:bodyPr/>
        <a:lstStyle/>
        <a:p>
          <a:endParaRPr lang="en-GB" sz="2000"/>
        </a:p>
      </dgm:t>
    </dgm:pt>
    <dgm:pt modelId="{47A3F837-B3BE-458F-9D23-75A9EB26D832}" type="sibTrans" cxnId="{AEBB060D-E89C-44FA-ACBE-BA2A0B900DDC}">
      <dgm:prSet/>
      <dgm:spPr/>
      <dgm:t>
        <a:bodyPr/>
        <a:lstStyle/>
        <a:p>
          <a:endParaRPr lang="en-GB" sz="2000"/>
        </a:p>
      </dgm:t>
    </dgm:pt>
    <dgm:pt modelId="{4FF30231-7AAF-4685-8144-078F24070908}">
      <dgm:prSet phldrT="[Text]" custT="1"/>
      <dgm:spPr/>
      <dgm:t>
        <a:bodyPr/>
        <a:lstStyle/>
        <a:p>
          <a:r>
            <a:rPr lang="en-US" sz="1200" b="1" i="0" dirty="0"/>
            <a:t>Extract Falcon 9 Launch Records HTML Table from Wikipedia</a:t>
          </a:r>
          <a:endParaRPr lang="en-GB" sz="1200" b="1" dirty="0"/>
        </a:p>
      </dgm:t>
    </dgm:pt>
    <dgm:pt modelId="{917EF62B-D2E2-43DC-B725-B28E552DCFE6}" type="parTrans" cxnId="{64616488-274A-439A-A717-7C6232AADB67}">
      <dgm:prSet/>
      <dgm:spPr/>
      <dgm:t>
        <a:bodyPr/>
        <a:lstStyle/>
        <a:p>
          <a:endParaRPr lang="en-GB" sz="2000"/>
        </a:p>
      </dgm:t>
    </dgm:pt>
    <dgm:pt modelId="{BB44165C-6C7D-459C-9862-A5572279E5ED}" type="sibTrans" cxnId="{64616488-274A-439A-A717-7C6232AADB67}">
      <dgm:prSet/>
      <dgm:spPr/>
      <dgm:t>
        <a:bodyPr/>
        <a:lstStyle/>
        <a:p>
          <a:endParaRPr lang="en-GB" sz="2000"/>
        </a:p>
      </dgm:t>
    </dgm:pt>
    <dgm:pt modelId="{CC482C9C-C3B6-46DF-A879-300A343AE7D8}">
      <dgm:prSet phldrT="[Text]" custT="1"/>
      <dgm:spPr/>
      <dgm:t>
        <a:bodyPr/>
        <a:lstStyle/>
        <a:p>
          <a:r>
            <a:rPr lang="en-US" sz="1200" b="1" i="0" dirty="0"/>
            <a:t>Download HTML Table</a:t>
          </a:r>
          <a:endParaRPr lang="en-GB" sz="1200" b="1" dirty="0"/>
        </a:p>
      </dgm:t>
    </dgm:pt>
    <dgm:pt modelId="{847FE88D-B791-4E98-87F8-D17B0E361821}" type="parTrans" cxnId="{15DFA578-A2DC-414B-B198-EEDF181E324C}">
      <dgm:prSet/>
      <dgm:spPr/>
      <dgm:t>
        <a:bodyPr/>
        <a:lstStyle/>
        <a:p>
          <a:endParaRPr lang="en-GB" sz="2000"/>
        </a:p>
      </dgm:t>
    </dgm:pt>
    <dgm:pt modelId="{7E37FCB5-D4FA-4B9E-BA22-7916728B0686}" type="sibTrans" cxnId="{15DFA578-A2DC-414B-B198-EEDF181E324C}">
      <dgm:prSet/>
      <dgm:spPr/>
      <dgm:t>
        <a:bodyPr/>
        <a:lstStyle/>
        <a:p>
          <a:endParaRPr lang="en-GB" sz="2000"/>
        </a:p>
      </dgm:t>
    </dgm:pt>
    <dgm:pt modelId="{77202456-2FB5-4ACA-B251-728296C50A41}">
      <dgm:prSet phldrT="[Text]" custT="1"/>
      <dgm:spPr/>
      <dgm:t>
        <a:bodyPr/>
        <a:lstStyle/>
        <a:p>
          <a:r>
            <a:rPr lang="en-US" sz="1200" b="1" i="0" dirty="0"/>
            <a:t>Parse HTML Table</a:t>
          </a:r>
          <a:endParaRPr lang="en-GB" sz="1200" b="1" dirty="0"/>
        </a:p>
      </dgm:t>
    </dgm:pt>
    <dgm:pt modelId="{DD4DF013-0BEC-4611-99CF-A0206DCA443E}" type="parTrans" cxnId="{44522504-9BEE-4DBD-89FF-21D966F4EFB3}">
      <dgm:prSet/>
      <dgm:spPr/>
      <dgm:t>
        <a:bodyPr/>
        <a:lstStyle/>
        <a:p>
          <a:endParaRPr lang="en-GB" sz="2000"/>
        </a:p>
      </dgm:t>
    </dgm:pt>
    <dgm:pt modelId="{F579607A-FE8E-4BA3-9105-874018E7ED11}" type="sibTrans" cxnId="{44522504-9BEE-4DBD-89FF-21D966F4EFB3}">
      <dgm:prSet/>
      <dgm:spPr/>
      <dgm:t>
        <a:bodyPr/>
        <a:lstStyle/>
        <a:p>
          <a:endParaRPr lang="en-GB" sz="2000"/>
        </a:p>
      </dgm:t>
    </dgm:pt>
    <dgm:pt modelId="{FCEF2C54-E357-49AA-B3E2-CD0DA0C62203}">
      <dgm:prSet phldrT="[Text]" custT="1"/>
      <dgm:spPr/>
      <dgm:t>
        <a:bodyPr/>
        <a:lstStyle/>
        <a:p>
          <a:r>
            <a:rPr lang="en-US" sz="1200" b="1" i="0" dirty="0"/>
            <a:t>Convert Table to Pandas </a:t>
          </a:r>
          <a:r>
            <a:rPr lang="en-US" sz="1200" b="1" i="0" dirty="0" err="1"/>
            <a:t>DataFrame</a:t>
          </a:r>
          <a:endParaRPr lang="en-GB" sz="1200" b="1" dirty="0"/>
        </a:p>
      </dgm:t>
    </dgm:pt>
    <dgm:pt modelId="{48CFC7EF-3F2C-44DF-83E9-19547F2A7FE0}" type="parTrans" cxnId="{A5ACDB77-122C-43EF-890A-6733B31130C0}">
      <dgm:prSet/>
      <dgm:spPr/>
      <dgm:t>
        <a:bodyPr/>
        <a:lstStyle/>
        <a:p>
          <a:endParaRPr lang="en-GB" sz="2000"/>
        </a:p>
      </dgm:t>
    </dgm:pt>
    <dgm:pt modelId="{A232F3D0-3075-4568-8124-BBF674C2E4C6}" type="sibTrans" cxnId="{A5ACDB77-122C-43EF-890A-6733B31130C0}">
      <dgm:prSet/>
      <dgm:spPr/>
      <dgm:t>
        <a:bodyPr/>
        <a:lstStyle/>
        <a:p>
          <a:endParaRPr lang="en-GB" sz="2000"/>
        </a:p>
      </dgm:t>
    </dgm:pt>
    <dgm:pt modelId="{1A94E25D-C391-45DE-AB18-A254DE4FDF2B}" type="pres">
      <dgm:prSet presAssocID="{80CC4CBB-CCDA-439E-99C3-2D0677391426}" presName="diagram" presStyleCnt="0">
        <dgm:presLayoutVars>
          <dgm:dir/>
          <dgm:resizeHandles/>
        </dgm:presLayoutVars>
      </dgm:prSet>
      <dgm:spPr/>
    </dgm:pt>
    <dgm:pt modelId="{0D9E22BD-E849-437F-8769-06BCC55157E4}" type="pres">
      <dgm:prSet presAssocID="{E888B376-C019-4463-B6BA-5D52A608D498}" presName="firstNode" presStyleLbl="node1" presStyleIdx="0" presStyleCnt="8">
        <dgm:presLayoutVars>
          <dgm:bulletEnabled val="1"/>
        </dgm:presLayoutVars>
      </dgm:prSet>
      <dgm:spPr/>
    </dgm:pt>
    <dgm:pt modelId="{110461B5-4339-4881-B0C8-9281BE6EF43C}" type="pres">
      <dgm:prSet presAssocID="{779A203A-ABD1-4DF4-A8A5-E57C9612DCEE}" presName="sibTrans" presStyleLbl="sibTrans2D1" presStyleIdx="0" presStyleCnt="7" custLinFactX="600000" custLinFactNeighborX="609211" custLinFactNeighborY="-33001"/>
      <dgm:spPr/>
    </dgm:pt>
    <dgm:pt modelId="{7EC917F3-1F9E-4E08-BAD6-EC9EAD18F48A}" type="pres">
      <dgm:prSet presAssocID="{580B4469-9C88-449F-8D2E-CC4D616306D9}" presName="middleNode" presStyleCnt="0"/>
      <dgm:spPr/>
    </dgm:pt>
    <dgm:pt modelId="{FC251A44-7B2E-42A6-92A1-5AEFA6BDC0A5}" type="pres">
      <dgm:prSet presAssocID="{580B4469-9C88-449F-8D2E-CC4D616306D9}" presName="padding" presStyleLbl="node1" presStyleIdx="0" presStyleCnt="8"/>
      <dgm:spPr/>
    </dgm:pt>
    <dgm:pt modelId="{2A137F49-590A-4F7C-B695-70A89AD3FA24}" type="pres">
      <dgm:prSet presAssocID="{580B4469-9C88-449F-8D2E-CC4D616306D9}" presName="shape" presStyleLbl="node1" presStyleIdx="1" presStyleCnt="8" custScaleX="118635" custScaleY="111345">
        <dgm:presLayoutVars>
          <dgm:bulletEnabled val="1"/>
        </dgm:presLayoutVars>
      </dgm:prSet>
      <dgm:spPr/>
    </dgm:pt>
    <dgm:pt modelId="{86555A1B-8890-4771-9156-04E114229E81}" type="pres">
      <dgm:prSet presAssocID="{47A3F837-B3BE-458F-9D23-75A9EB26D832}" presName="sibTrans" presStyleLbl="sibTrans2D1" presStyleIdx="1" presStyleCnt="7"/>
      <dgm:spPr/>
    </dgm:pt>
    <dgm:pt modelId="{C67F2336-97FB-4C44-99D6-21CF9C3BAC47}" type="pres">
      <dgm:prSet presAssocID="{4FF30231-7AAF-4685-8144-078F24070908}" presName="middleNode" presStyleCnt="0"/>
      <dgm:spPr/>
    </dgm:pt>
    <dgm:pt modelId="{F050D9EA-3356-4110-A48D-5DD54FF25E7F}" type="pres">
      <dgm:prSet presAssocID="{4FF30231-7AAF-4685-8144-078F24070908}" presName="padding" presStyleLbl="node1" presStyleIdx="1" presStyleCnt="8"/>
      <dgm:spPr/>
    </dgm:pt>
    <dgm:pt modelId="{1138236D-61BF-4DA5-BC19-3B1335D1652C}" type="pres">
      <dgm:prSet presAssocID="{4FF30231-7AAF-4685-8144-078F24070908}" presName="shape" presStyleLbl="node1" presStyleIdx="2" presStyleCnt="8" custScaleX="154974" custScaleY="150889" custLinFactNeighborX="-4943" custLinFactNeighborY="7415">
        <dgm:presLayoutVars>
          <dgm:bulletEnabled val="1"/>
        </dgm:presLayoutVars>
      </dgm:prSet>
      <dgm:spPr/>
    </dgm:pt>
    <dgm:pt modelId="{4FDA9B8A-9BB8-42A4-B765-7B02708565EF}" type="pres">
      <dgm:prSet presAssocID="{BB44165C-6C7D-459C-9862-A5572279E5ED}" presName="sibTrans" presStyleLbl="sibTrans2D1" presStyleIdx="2" presStyleCnt="7"/>
      <dgm:spPr/>
    </dgm:pt>
    <dgm:pt modelId="{B6D4F878-0D07-461B-8851-D8BE5185946E}" type="pres">
      <dgm:prSet presAssocID="{CC482C9C-C3B6-46DF-A879-300A343AE7D8}" presName="middleNode" presStyleCnt="0"/>
      <dgm:spPr/>
    </dgm:pt>
    <dgm:pt modelId="{C7AD902E-E9ED-4473-9F15-D7C4CD4EFDB1}" type="pres">
      <dgm:prSet presAssocID="{CC482C9C-C3B6-46DF-A879-300A343AE7D8}" presName="padding" presStyleLbl="node1" presStyleIdx="2" presStyleCnt="8"/>
      <dgm:spPr/>
    </dgm:pt>
    <dgm:pt modelId="{D2BE5432-DB6E-435C-A55C-90759C9DB97C}" type="pres">
      <dgm:prSet presAssocID="{CC482C9C-C3B6-46DF-A879-300A343AE7D8}" presName="shape" presStyleLbl="node1" presStyleIdx="3" presStyleCnt="8" custScaleX="154974" custScaleY="150889" custLinFactNeighborX="-4943" custLinFactNeighborY="7415">
        <dgm:presLayoutVars>
          <dgm:bulletEnabled val="1"/>
        </dgm:presLayoutVars>
      </dgm:prSet>
      <dgm:spPr/>
    </dgm:pt>
    <dgm:pt modelId="{FDDAD988-EBFA-41D3-8BD5-D9FD0CC6EA19}" type="pres">
      <dgm:prSet presAssocID="{7E37FCB5-D4FA-4B9E-BA22-7916728B0686}" presName="sibTrans" presStyleLbl="sibTrans2D1" presStyleIdx="3" presStyleCnt="7"/>
      <dgm:spPr/>
    </dgm:pt>
    <dgm:pt modelId="{CFC09DA4-0015-4551-A467-A732AE022E8B}" type="pres">
      <dgm:prSet presAssocID="{77202456-2FB5-4ACA-B251-728296C50A41}" presName="middleNode" presStyleCnt="0"/>
      <dgm:spPr/>
    </dgm:pt>
    <dgm:pt modelId="{ACEF330E-C8C3-4B10-8223-611629ED20E8}" type="pres">
      <dgm:prSet presAssocID="{77202456-2FB5-4ACA-B251-728296C50A41}" presName="padding" presStyleLbl="node1" presStyleIdx="3" presStyleCnt="8"/>
      <dgm:spPr/>
    </dgm:pt>
    <dgm:pt modelId="{668AE2E3-6FD1-451E-A4CF-21E5FB0DE91C}" type="pres">
      <dgm:prSet presAssocID="{77202456-2FB5-4ACA-B251-728296C50A41}" presName="shape" presStyleLbl="node1" presStyleIdx="4" presStyleCnt="8">
        <dgm:presLayoutVars>
          <dgm:bulletEnabled val="1"/>
        </dgm:presLayoutVars>
      </dgm:prSet>
      <dgm:spPr/>
    </dgm:pt>
    <dgm:pt modelId="{A39641C6-1C81-4DF2-8ED1-01ED9B89B968}" type="pres">
      <dgm:prSet presAssocID="{F579607A-FE8E-4BA3-9105-874018E7ED11}" presName="sibTrans" presStyleLbl="sibTrans2D1" presStyleIdx="4" presStyleCnt="7"/>
      <dgm:spPr/>
    </dgm:pt>
    <dgm:pt modelId="{D08A84ED-78D0-46B4-9D29-28E768D55979}" type="pres">
      <dgm:prSet presAssocID="{FCEF2C54-E357-49AA-B3E2-CD0DA0C62203}" presName="middleNode" presStyleCnt="0"/>
      <dgm:spPr/>
    </dgm:pt>
    <dgm:pt modelId="{83CFB021-BA0E-45AB-AC32-4F836E03BDA0}" type="pres">
      <dgm:prSet presAssocID="{FCEF2C54-E357-49AA-B3E2-CD0DA0C62203}" presName="padding" presStyleLbl="node1" presStyleIdx="4" presStyleCnt="8"/>
      <dgm:spPr/>
    </dgm:pt>
    <dgm:pt modelId="{AD788CC5-10CA-4EC5-8831-6C1BF832FD1D}" type="pres">
      <dgm:prSet presAssocID="{FCEF2C54-E357-49AA-B3E2-CD0DA0C62203}" presName="shape" presStyleLbl="node1" presStyleIdx="5" presStyleCnt="8" custScaleX="120930" custScaleY="125917">
        <dgm:presLayoutVars>
          <dgm:bulletEnabled val="1"/>
        </dgm:presLayoutVars>
      </dgm:prSet>
      <dgm:spPr/>
    </dgm:pt>
    <dgm:pt modelId="{FB1B1188-4C85-4148-8CE9-3D5889BE0D48}" type="pres">
      <dgm:prSet presAssocID="{A232F3D0-3075-4568-8124-BBF674C2E4C6}" presName="sibTrans" presStyleLbl="sibTrans2D1" presStyleIdx="5" presStyleCnt="7"/>
      <dgm:spPr/>
    </dgm:pt>
    <dgm:pt modelId="{E9143C05-8D35-46B3-A2AB-6F80A7A12220}" type="pres">
      <dgm:prSet presAssocID="{5E9FAF0E-C61D-4229-9343-6C23187EF542}" presName="middleNode" presStyleCnt="0"/>
      <dgm:spPr/>
    </dgm:pt>
    <dgm:pt modelId="{D4063EA7-8371-4D6F-857D-A789BE251B4A}" type="pres">
      <dgm:prSet presAssocID="{5E9FAF0E-C61D-4229-9343-6C23187EF542}" presName="padding" presStyleLbl="node1" presStyleIdx="5" presStyleCnt="8"/>
      <dgm:spPr/>
    </dgm:pt>
    <dgm:pt modelId="{04BE399A-7748-44F3-80EB-8879C257A30B}" type="pres">
      <dgm:prSet presAssocID="{5E9FAF0E-C61D-4229-9343-6C23187EF542}" presName="shape" presStyleLbl="node1" presStyleIdx="6" presStyleCnt="8" custScaleX="113534" custScaleY="109772">
        <dgm:presLayoutVars>
          <dgm:bulletEnabled val="1"/>
        </dgm:presLayoutVars>
      </dgm:prSet>
      <dgm:spPr/>
    </dgm:pt>
    <dgm:pt modelId="{84F8BD01-B328-4D31-AB2E-1CEF915D8F2B}" type="pres">
      <dgm:prSet presAssocID="{E2D826D0-7BE5-4D8D-A5E6-2913159F0398}" presName="sibTrans" presStyleLbl="sibTrans2D1" presStyleIdx="6" presStyleCnt="7" custAng="0" custLinFactX="-600000" custLinFactNeighborX="-606796" custLinFactNeighborY="43117"/>
      <dgm:spPr/>
    </dgm:pt>
    <dgm:pt modelId="{685A77DC-8108-4AF2-A89B-FC8A04F30D68}" type="pres">
      <dgm:prSet presAssocID="{25FFB7B8-D942-4C09-9E6F-A53F43F77045}" presName="lastNode" presStyleLbl="node1" presStyleIdx="7" presStyleCnt="8">
        <dgm:presLayoutVars>
          <dgm:bulletEnabled val="1"/>
        </dgm:presLayoutVars>
      </dgm:prSet>
      <dgm:spPr/>
    </dgm:pt>
  </dgm:ptLst>
  <dgm:cxnLst>
    <dgm:cxn modelId="{44522504-9BEE-4DBD-89FF-21D966F4EFB3}" srcId="{80CC4CBB-CCDA-439E-99C3-2D0677391426}" destId="{77202456-2FB5-4ACA-B251-728296C50A41}" srcOrd="4" destOrd="0" parTransId="{DD4DF013-0BEC-4611-99CF-A0206DCA443E}" sibTransId="{F579607A-FE8E-4BA3-9105-874018E7ED11}"/>
    <dgm:cxn modelId="{F5AB0905-CFBF-441C-8BBF-2C489A7910BD}" type="presOf" srcId="{80CC4CBB-CCDA-439E-99C3-2D0677391426}" destId="{1A94E25D-C391-45DE-AB18-A254DE4FDF2B}" srcOrd="0" destOrd="0" presId="urn:microsoft.com/office/officeart/2005/8/layout/bProcess2"/>
    <dgm:cxn modelId="{AEBB060D-E89C-44FA-ACBE-BA2A0B900DDC}" srcId="{80CC4CBB-CCDA-439E-99C3-2D0677391426}" destId="{580B4469-9C88-449F-8D2E-CC4D616306D9}" srcOrd="1" destOrd="0" parTransId="{925F47E4-1A5A-44CF-85A6-E40B5710E3C9}" sibTransId="{47A3F837-B3BE-458F-9D23-75A9EB26D832}"/>
    <dgm:cxn modelId="{448F3D16-52D8-4335-A52B-B153D31C042C}" srcId="{80CC4CBB-CCDA-439E-99C3-2D0677391426}" destId="{25FFB7B8-D942-4C09-9E6F-A53F43F77045}" srcOrd="7" destOrd="0" parTransId="{CCA1BC41-E523-4924-9624-05B3DEDD4204}" sibTransId="{E30DF06F-4A94-42A3-9257-C323587F5B65}"/>
    <dgm:cxn modelId="{739C3520-857D-4F29-B908-5919B0A277AD}" srcId="{80CC4CBB-CCDA-439E-99C3-2D0677391426}" destId="{E888B376-C019-4463-B6BA-5D52A608D498}" srcOrd="0" destOrd="0" parTransId="{6B4A1664-6B2C-4DE3-8043-E29ED6AA6035}" sibTransId="{779A203A-ABD1-4DF4-A8A5-E57C9612DCEE}"/>
    <dgm:cxn modelId="{476CA120-DFD1-4C9D-AE19-B5DED6FAE8A0}" type="presOf" srcId="{5E9FAF0E-C61D-4229-9343-6C23187EF542}" destId="{04BE399A-7748-44F3-80EB-8879C257A30B}" srcOrd="0" destOrd="0" presId="urn:microsoft.com/office/officeart/2005/8/layout/bProcess2"/>
    <dgm:cxn modelId="{DB47C02B-AED3-4F30-976D-76860199C69C}" srcId="{80CC4CBB-CCDA-439E-99C3-2D0677391426}" destId="{5E9FAF0E-C61D-4229-9343-6C23187EF542}" srcOrd="6" destOrd="0" parTransId="{CF5DB073-9575-477F-86E4-DA376A1651D9}" sibTransId="{E2D826D0-7BE5-4D8D-A5E6-2913159F0398}"/>
    <dgm:cxn modelId="{261ABA53-02D3-4C61-9EF3-38EBF588CDDC}" type="presOf" srcId="{779A203A-ABD1-4DF4-A8A5-E57C9612DCEE}" destId="{110461B5-4339-4881-B0C8-9281BE6EF43C}" srcOrd="0" destOrd="0" presId="urn:microsoft.com/office/officeart/2005/8/layout/bProcess2"/>
    <dgm:cxn modelId="{71B0E376-383E-4EEE-908B-0525613E1A37}" type="presOf" srcId="{E2D826D0-7BE5-4D8D-A5E6-2913159F0398}" destId="{84F8BD01-B328-4D31-AB2E-1CEF915D8F2B}" srcOrd="0" destOrd="0" presId="urn:microsoft.com/office/officeart/2005/8/layout/bProcess2"/>
    <dgm:cxn modelId="{A5ACDB77-122C-43EF-890A-6733B31130C0}" srcId="{80CC4CBB-CCDA-439E-99C3-2D0677391426}" destId="{FCEF2C54-E357-49AA-B3E2-CD0DA0C62203}" srcOrd="5" destOrd="0" parTransId="{48CFC7EF-3F2C-44DF-83E9-19547F2A7FE0}" sibTransId="{A232F3D0-3075-4568-8124-BBF674C2E4C6}"/>
    <dgm:cxn modelId="{15DFA578-A2DC-414B-B198-EEDF181E324C}" srcId="{80CC4CBB-CCDA-439E-99C3-2D0677391426}" destId="{CC482C9C-C3B6-46DF-A879-300A343AE7D8}" srcOrd="3" destOrd="0" parTransId="{847FE88D-B791-4E98-87F8-D17B0E361821}" sibTransId="{7E37FCB5-D4FA-4B9E-BA22-7916728B0686}"/>
    <dgm:cxn modelId="{7C408379-26DB-4563-ABFC-1EBDF01B9132}" type="presOf" srcId="{7E37FCB5-D4FA-4B9E-BA22-7916728B0686}" destId="{FDDAD988-EBFA-41D3-8BD5-D9FD0CC6EA19}" srcOrd="0" destOrd="0" presId="urn:microsoft.com/office/officeart/2005/8/layout/bProcess2"/>
    <dgm:cxn modelId="{4697F07A-EEE8-4FEB-B375-C602F17A5374}" type="presOf" srcId="{E888B376-C019-4463-B6BA-5D52A608D498}" destId="{0D9E22BD-E849-437F-8769-06BCC55157E4}" srcOrd="0" destOrd="0" presId="urn:microsoft.com/office/officeart/2005/8/layout/bProcess2"/>
    <dgm:cxn modelId="{C74A7D85-F620-4729-AF40-FE58F3E29D4D}" type="presOf" srcId="{4FF30231-7AAF-4685-8144-078F24070908}" destId="{1138236D-61BF-4DA5-BC19-3B1335D1652C}" srcOrd="0" destOrd="0" presId="urn:microsoft.com/office/officeart/2005/8/layout/bProcess2"/>
    <dgm:cxn modelId="{C59CFD87-497A-4516-9559-EC9D1119F29B}" type="presOf" srcId="{580B4469-9C88-449F-8D2E-CC4D616306D9}" destId="{2A137F49-590A-4F7C-B695-70A89AD3FA24}" srcOrd="0" destOrd="0" presId="urn:microsoft.com/office/officeart/2005/8/layout/bProcess2"/>
    <dgm:cxn modelId="{64616488-274A-439A-A717-7C6232AADB67}" srcId="{80CC4CBB-CCDA-439E-99C3-2D0677391426}" destId="{4FF30231-7AAF-4685-8144-078F24070908}" srcOrd="2" destOrd="0" parTransId="{917EF62B-D2E2-43DC-B725-B28E552DCFE6}" sibTransId="{BB44165C-6C7D-459C-9862-A5572279E5ED}"/>
    <dgm:cxn modelId="{ECF0969A-2575-44E1-BBCD-441CF1BE1AA9}" type="presOf" srcId="{CC482C9C-C3B6-46DF-A879-300A343AE7D8}" destId="{D2BE5432-DB6E-435C-A55C-90759C9DB97C}" srcOrd="0" destOrd="0" presId="urn:microsoft.com/office/officeart/2005/8/layout/bProcess2"/>
    <dgm:cxn modelId="{D1E3E79B-3A76-4133-BA89-37B896870132}" type="presOf" srcId="{BB44165C-6C7D-459C-9862-A5572279E5ED}" destId="{4FDA9B8A-9BB8-42A4-B765-7B02708565EF}" srcOrd="0" destOrd="0" presId="urn:microsoft.com/office/officeart/2005/8/layout/bProcess2"/>
    <dgm:cxn modelId="{7225F0A2-8D65-4926-BFC2-C97B159BB5FC}" type="presOf" srcId="{77202456-2FB5-4ACA-B251-728296C50A41}" destId="{668AE2E3-6FD1-451E-A4CF-21E5FB0DE91C}" srcOrd="0" destOrd="0" presId="urn:microsoft.com/office/officeart/2005/8/layout/bProcess2"/>
    <dgm:cxn modelId="{D6A464A3-C584-4A84-ABD4-B79AD7849850}" type="presOf" srcId="{25FFB7B8-D942-4C09-9E6F-A53F43F77045}" destId="{685A77DC-8108-4AF2-A89B-FC8A04F30D68}" srcOrd="0" destOrd="0" presId="urn:microsoft.com/office/officeart/2005/8/layout/bProcess2"/>
    <dgm:cxn modelId="{3C51DCBD-73C8-4941-B126-8229ECAD0534}" type="presOf" srcId="{F579607A-FE8E-4BA3-9105-874018E7ED11}" destId="{A39641C6-1C81-4DF2-8ED1-01ED9B89B968}" srcOrd="0" destOrd="0" presId="urn:microsoft.com/office/officeart/2005/8/layout/bProcess2"/>
    <dgm:cxn modelId="{585456C3-0B27-4C88-94B1-702615DFDD05}" type="presOf" srcId="{47A3F837-B3BE-458F-9D23-75A9EB26D832}" destId="{86555A1B-8890-4771-9156-04E114229E81}" srcOrd="0" destOrd="0" presId="urn:microsoft.com/office/officeart/2005/8/layout/bProcess2"/>
    <dgm:cxn modelId="{7D542AD9-F949-4E16-B64B-B13155982D78}" type="presOf" srcId="{A232F3D0-3075-4568-8124-BBF674C2E4C6}" destId="{FB1B1188-4C85-4148-8CE9-3D5889BE0D48}" srcOrd="0" destOrd="0" presId="urn:microsoft.com/office/officeart/2005/8/layout/bProcess2"/>
    <dgm:cxn modelId="{4C6D00E7-EF96-4F9C-8012-67E0406C7F18}" type="presOf" srcId="{FCEF2C54-E357-49AA-B3E2-CD0DA0C62203}" destId="{AD788CC5-10CA-4EC5-8831-6C1BF832FD1D}" srcOrd="0" destOrd="0" presId="urn:microsoft.com/office/officeart/2005/8/layout/bProcess2"/>
    <dgm:cxn modelId="{70B17E51-D348-43F0-B377-FF82287E4F0D}" type="presParOf" srcId="{1A94E25D-C391-45DE-AB18-A254DE4FDF2B}" destId="{0D9E22BD-E849-437F-8769-06BCC55157E4}" srcOrd="0" destOrd="0" presId="urn:microsoft.com/office/officeart/2005/8/layout/bProcess2"/>
    <dgm:cxn modelId="{123E2907-CC12-414C-A723-55CCF5DF51C2}" type="presParOf" srcId="{1A94E25D-C391-45DE-AB18-A254DE4FDF2B}" destId="{110461B5-4339-4881-B0C8-9281BE6EF43C}" srcOrd="1" destOrd="0" presId="urn:microsoft.com/office/officeart/2005/8/layout/bProcess2"/>
    <dgm:cxn modelId="{4ABB1054-C623-4784-93C5-1E2D712857A9}" type="presParOf" srcId="{1A94E25D-C391-45DE-AB18-A254DE4FDF2B}" destId="{7EC917F3-1F9E-4E08-BAD6-EC9EAD18F48A}" srcOrd="2" destOrd="0" presId="urn:microsoft.com/office/officeart/2005/8/layout/bProcess2"/>
    <dgm:cxn modelId="{60874757-227C-453B-90D3-D712E2E4CD87}" type="presParOf" srcId="{7EC917F3-1F9E-4E08-BAD6-EC9EAD18F48A}" destId="{FC251A44-7B2E-42A6-92A1-5AEFA6BDC0A5}" srcOrd="0" destOrd="0" presId="urn:microsoft.com/office/officeart/2005/8/layout/bProcess2"/>
    <dgm:cxn modelId="{4CE97EC5-E0A1-40CF-A3FF-7A910B3C4D3E}" type="presParOf" srcId="{7EC917F3-1F9E-4E08-BAD6-EC9EAD18F48A}" destId="{2A137F49-590A-4F7C-B695-70A89AD3FA24}" srcOrd="1" destOrd="0" presId="urn:microsoft.com/office/officeart/2005/8/layout/bProcess2"/>
    <dgm:cxn modelId="{EFDBAC21-2272-4C53-A5ED-65DBF239081D}" type="presParOf" srcId="{1A94E25D-C391-45DE-AB18-A254DE4FDF2B}" destId="{86555A1B-8890-4771-9156-04E114229E81}" srcOrd="3" destOrd="0" presId="urn:microsoft.com/office/officeart/2005/8/layout/bProcess2"/>
    <dgm:cxn modelId="{F9902542-F0E9-4A08-8605-4910F2303371}" type="presParOf" srcId="{1A94E25D-C391-45DE-AB18-A254DE4FDF2B}" destId="{C67F2336-97FB-4C44-99D6-21CF9C3BAC47}" srcOrd="4" destOrd="0" presId="urn:microsoft.com/office/officeart/2005/8/layout/bProcess2"/>
    <dgm:cxn modelId="{56943620-3429-42C6-BAA1-7BF55F36285D}" type="presParOf" srcId="{C67F2336-97FB-4C44-99D6-21CF9C3BAC47}" destId="{F050D9EA-3356-4110-A48D-5DD54FF25E7F}" srcOrd="0" destOrd="0" presId="urn:microsoft.com/office/officeart/2005/8/layout/bProcess2"/>
    <dgm:cxn modelId="{FE9C5103-24B5-4CD8-991F-35FC6247DB4F}" type="presParOf" srcId="{C67F2336-97FB-4C44-99D6-21CF9C3BAC47}" destId="{1138236D-61BF-4DA5-BC19-3B1335D1652C}" srcOrd="1" destOrd="0" presId="urn:microsoft.com/office/officeart/2005/8/layout/bProcess2"/>
    <dgm:cxn modelId="{E1F60E2F-87B8-4C52-BF28-6E2991D843F9}" type="presParOf" srcId="{1A94E25D-C391-45DE-AB18-A254DE4FDF2B}" destId="{4FDA9B8A-9BB8-42A4-B765-7B02708565EF}" srcOrd="5" destOrd="0" presId="urn:microsoft.com/office/officeart/2005/8/layout/bProcess2"/>
    <dgm:cxn modelId="{433482F2-F357-43C2-BB6D-46EFD2D63A4F}" type="presParOf" srcId="{1A94E25D-C391-45DE-AB18-A254DE4FDF2B}" destId="{B6D4F878-0D07-461B-8851-D8BE5185946E}" srcOrd="6" destOrd="0" presId="urn:microsoft.com/office/officeart/2005/8/layout/bProcess2"/>
    <dgm:cxn modelId="{4A36FE3D-4FA1-46C8-A532-1947D87099DB}" type="presParOf" srcId="{B6D4F878-0D07-461B-8851-D8BE5185946E}" destId="{C7AD902E-E9ED-4473-9F15-D7C4CD4EFDB1}" srcOrd="0" destOrd="0" presId="urn:microsoft.com/office/officeart/2005/8/layout/bProcess2"/>
    <dgm:cxn modelId="{F7DD27DE-1B54-4610-B742-89BC9C584E78}" type="presParOf" srcId="{B6D4F878-0D07-461B-8851-D8BE5185946E}" destId="{D2BE5432-DB6E-435C-A55C-90759C9DB97C}" srcOrd="1" destOrd="0" presId="urn:microsoft.com/office/officeart/2005/8/layout/bProcess2"/>
    <dgm:cxn modelId="{2D0E838E-5610-4040-9076-75415D394F19}" type="presParOf" srcId="{1A94E25D-C391-45DE-AB18-A254DE4FDF2B}" destId="{FDDAD988-EBFA-41D3-8BD5-D9FD0CC6EA19}" srcOrd="7" destOrd="0" presId="urn:microsoft.com/office/officeart/2005/8/layout/bProcess2"/>
    <dgm:cxn modelId="{EE204861-A119-4058-B356-C7DF6056377D}" type="presParOf" srcId="{1A94E25D-C391-45DE-AB18-A254DE4FDF2B}" destId="{CFC09DA4-0015-4551-A467-A732AE022E8B}" srcOrd="8" destOrd="0" presId="urn:microsoft.com/office/officeart/2005/8/layout/bProcess2"/>
    <dgm:cxn modelId="{3519B483-DE1B-46CC-9FDA-F8EB957D233C}" type="presParOf" srcId="{CFC09DA4-0015-4551-A467-A732AE022E8B}" destId="{ACEF330E-C8C3-4B10-8223-611629ED20E8}" srcOrd="0" destOrd="0" presId="urn:microsoft.com/office/officeart/2005/8/layout/bProcess2"/>
    <dgm:cxn modelId="{ABC71122-91AA-4E31-ACFA-23079D8F0787}" type="presParOf" srcId="{CFC09DA4-0015-4551-A467-A732AE022E8B}" destId="{668AE2E3-6FD1-451E-A4CF-21E5FB0DE91C}" srcOrd="1" destOrd="0" presId="urn:microsoft.com/office/officeart/2005/8/layout/bProcess2"/>
    <dgm:cxn modelId="{DE136C14-908E-46BA-AC2E-B4914FFC8D9A}" type="presParOf" srcId="{1A94E25D-C391-45DE-AB18-A254DE4FDF2B}" destId="{A39641C6-1C81-4DF2-8ED1-01ED9B89B968}" srcOrd="9" destOrd="0" presId="urn:microsoft.com/office/officeart/2005/8/layout/bProcess2"/>
    <dgm:cxn modelId="{64003419-AB53-443A-99DD-FEB4C1127279}" type="presParOf" srcId="{1A94E25D-C391-45DE-AB18-A254DE4FDF2B}" destId="{D08A84ED-78D0-46B4-9D29-28E768D55979}" srcOrd="10" destOrd="0" presId="urn:microsoft.com/office/officeart/2005/8/layout/bProcess2"/>
    <dgm:cxn modelId="{4698C91F-553A-4B21-B364-224319269DF7}" type="presParOf" srcId="{D08A84ED-78D0-46B4-9D29-28E768D55979}" destId="{83CFB021-BA0E-45AB-AC32-4F836E03BDA0}" srcOrd="0" destOrd="0" presId="urn:microsoft.com/office/officeart/2005/8/layout/bProcess2"/>
    <dgm:cxn modelId="{D232A13B-E417-48A5-AE79-BC3F31F15770}" type="presParOf" srcId="{D08A84ED-78D0-46B4-9D29-28E768D55979}" destId="{AD788CC5-10CA-4EC5-8831-6C1BF832FD1D}" srcOrd="1" destOrd="0" presId="urn:microsoft.com/office/officeart/2005/8/layout/bProcess2"/>
    <dgm:cxn modelId="{EC7E2AAC-0CC0-4EDA-8BE2-8C47C766252A}" type="presParOf" srcId="{1A94E25D-C391-45DE-AB18-A254DE4FDF2B}" destId="{FB1B1188-4C85-4148-8CE9-3D5889BE0D48}" srcOrd="11" destOrd="0" presId="urn:microsoft.com/office/officeart/2005/8/layout/bProcess2"/>
    <dgm:cxn modelId="{9504FF96-A08C-4CFB-BAB4-9DF6FC5DE878}" type="presParOf" srcId="{1A94E25D-C391-45DE-AB18-A254DE4FDF2B}" destId="{E9143C05-8D35-46B3-A2AB-6F80A7A12220}" srcOrd="12" destOrd="0" presId="urn:microsoft.com/office/officeart/2005/8/layout/bProcess2"/>
    <dgm:cxn modelId="{6C600238-6E09-4129-A8BE-A4D5F6EBDA2E}" type="presParOf" srcId="{E9143C05-8D35-46B3-A2AB-6F80A7A12220}" destId="{D4063EA7-8371-4D6F-857D-A789BE251B4A}" srcOrd="0" destOrd="0" presId="urn:microsoft.com/office/officeart/2005/8/layout/bProcess2"/>
    <dgm:cxn modelId="{9D37E216-9156-4087-85A4-BE1C08B27176}" type="presParOf" srcId="{E9143C05-8D35-46B3-A2AB-6F80A7A12220}" destId="{04BE399A-7748-44F3-80EB-8879C257A30B}" srcOrd="1" destOrd="0" presId="urn:microsoft.com/office/officeart/2005/8/layout/bProcess2"/>
    <dgm:cxn modelId="{63D0F245-1697-4C12-A8F0-9577967AFC1C}" type="presParOf" srcId="{1A94E25D-C391-45DE-AB18-A254DE4FDF2B}" destId="{84F8BD01-B328-4D31-AB2E-1CEF915D8F2B}" srcOrd="13" destOrd="0" presId="urn:microsoft.com/office/officeart/2005/8/layout/bProcess2"/>
    <dgm:cxn modelId="{11EA17DC-9625-4B6E-8DB3-9934B4FC6A5E}" type="presParOf" srcId="{1A94E25D-C391-45DE-AB18-A254DE4FDF2B}" destId="{685A77DC-8108-4AF2-A89B-FC8A04F30D68}" srcOrd="14"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9318E5-4797-422F-A19A-D5844EB9394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B8A4B58B-A353-4496-83E1-5F0A4A18FB98}">
      <dgm:prSet phldrT="[Text]"/>
      <dgm:spPr/>
      <dgm:t>
        <a:bodyPr/>
        <a:lstStyle/>
        <a:p>
          <a:r>
            <a:rPr lang="en-GB" dirty="0"/>
            <a:t>Data Exploration</a:t>
          </a:r>
        </a:p>
      </dgm:t>
    </dgm:pt>
    <dgm:pt modelId="{A0EE6A77-52DA-449D-B296-49572812DFF0}" type="parTrans" cxnId="{827D4DFA-0AAF-40A9-B8B2-B09760B8A343}">
      <dgm:prSet/>
      <dgm:spPr/>
      <dgm:t>
        <a:bodyPr/>
        <a:lstStyle/>
        <a:p>
          <a:endParaRPr lang="en-GB"/>
        </a:p>
      </dgm:t>
    </dgm:pt>
    <dgm:pt modelId="{49D016FD-6DFA-4CEC-854F-7A4205EEB0E2}" type="sibTrans" cxnId="{827D4DFA-0AAF-40A9-B8B2-B09760B8A343}">
      <dgm:prSet/>
      <dgm:spPr/>
      <dgm:t>
        <a:bodyPr/>
        <a:lstStyle/>
        <a:p>
          <a:endParaRPr lang="en-GB"/>
        </a:p>
      </dgm:t>
    </dgm:pt>
    <dgm:pt modelId="{4B15C82C-EA7F-41D3-896B-EDF1DA10F58A}">
      <dgm:prSet phldrT="[Text]"/>
      <dgm:spPr/>
      <dgm:t>
        <a:bodyPr/>
        <a:lstStyle/>
        <a:p>
          <a:endParaRPr lang="en-GB" dirty="0"/>
        </a:p>
      </dgm:t>
    </dgm:pt>
    <dgm:pt modelId="{700E22A9-2EA2-43F8-85D2-FD5E37C60FA3}" type="parTrans" cxnId="{17DB091C-181C-49BD-9392-BF71968C293D}">
      <dgm:prSet/>
      <dgm:spPr/>
      <dgm:t>
        <a:bodyPr/>
        <a:lstStyle/>
        <a:p>
          <a:endParaRPr lang="en-GB"/>
        </a:p>
      </dgm:t>
    </dgm:pt>
    <dgm:pt modelId="{5837C4F0-D8FF-4EA5-AC7D-8E2CABEA9874}" type="sibTrans" cxnId="{17DB091C-181C-49BD-9392-BF71968C293D}">
      <dgm:prSet/>
      <dgm:spPr/>
      <dgm:t>
        <a:bodyPr/>
        <a:lstStyle/>
        <a:p>
          <a:endParaRPr lang="en-GB"/>
        </a:p>
      </dgm:t>
    </dgm:pt>
    <dgm:pt modelId="{8A1AB51C-5966-4734-9A8A-B57B2B8B9463}">
      <dgm:prSet phldrT="[Text]"/>
      <dgm:spPr/>
      <dgm:t>
        <a:bodyPr/>
        <a:lstStyle/>
        <a:p>
          <a:r>
            <a:rPr lang="en-GB" dirty="0"/>
            <a:t>Data Transformation</a:t>
          </a:r>
        </a:p>
      </dgm:t>
    </dgm:pt>
    <dgm:pt modelId="{53069213-8BA0-47D8-8304-536409C0AA15}" type="parTrans" cxnId="{8AC2B26B-18C7-4664-A70B-74E6FF33FF6F}">
      <dgm:prSet/>
      <dgm:spPr/>
      <dgm:t>
        <a:bodyPr/>
        <a:lstStyle/>
        <a:p>
          <a:endParaRPr lang="en-GB"/>
        </a:p>
      </dgm:t>
    </dgm:pt>
    <dgm:pt modelId="{D6610A5F-1277-4042-B7F6-1FA579B0DCCD}" type="sibTrans" cxnId="{8AC2B26B-18C7-4664-A70B-74E6FF33FF6F}">
      <dgm:prSet/>
      <dgm:spPr/>
      <dgm:t>
        <a:bodyPr/>
        <a:lstStyle/>
        <a:p>
          <a:endParaRPr lang="en-GB"/>
        </a:p>
      </dgm:t>
    </dgm:pt>
    <dgm:pt modelId="{EA4302DA-CFCA-4B11-87F6-8405D7577C36}">
      <dgm:prSet phldrT="[Text]"/>
      <dgm:spPr/>
      <dgm:t>
        <a:bodyPr/>
        <a:lstStyle/>
        <a:p>
          <a:r>
            <a:rPr lang="en-US" dirty="0">
              <a:solidFill>
                <a:srgbClr val="374151"/>
              </a:solidFill>
              <a:latin typeface="Söhne"/>
            </a:rPr>
            <a:t>Converted categorical landing outcomes into Training Labels with 1, meaning the booster successfully landed, and 0, meaning it was unsuccessful. </a:t>
          </a:r>
          <a:endParaRPr lang="en-GB" dirty="0"/>
        </a:p>
      </dgm:t>
    </dgm:pt>
    <dgm:pt modelId="{251C3785-C474-4AC0-B1A9-03B4A2C7DCE9}" type="parTrans" cxnId="{D1801176-EE5C-4DB5-A2E2-15A4D1E1DC9E}">
      <dgm:prSet/>
      <dgm:spPr/>
      <dgm:t>
        <a:bodyPr/>
        <a:lstStyle/>
        <a:p>
          <a:endParaRPr lang="en-GB"/>
        </a:p>
      </dgm:t>
    </dgm:pt>
    <dgm:pt modelId="{3A0BA81D-71C3-46EB-B411-AE7C418FBC96}" type="sibTrans" cxnId="{D1801176-EE5C-4DB5-A2E2-15A4D1E1DC9E}">
      <dgm:prSet/>
      <dgm:spPr/>
      <dgm:t>
        <a:bodyPr/>
        <a:lstStyle/>
        <a:p>
          <a:endParaRPr lang="en-GB"/>
        </a:p>
      </dgm:t>
    </dgm:pt>
    <dgm:pt modelId="{215A39A4-DE86-47A7-AA6B-97FE39D1EB90}">
      <dgm:prSet phldrT="[Text]"/>
      <dgm:spPr/>
      <dgm:t>
        <a:bodyPr/>
        <a:lstStyle/>
        <a:p>
          <a:r>
            <a:rPr lang="en-GB" dirty="0"/>
            <a:t>Feature Engineer</a:t>
          </a:r>
        </a:p>
      </dgm:t>
    </dgm:pt>
    <dgm:pt modelId="{D1C66A71-80A1-4172-91AF-8B1606D06C0C}" type="parTrans" cxnId="{01E7A4B1-12BF-4B00-B5DA-504A502ACF02}">
      <dgm:prSet/>
      <dgm:spPr/>
      <dgm:t>
        <a:bodyPr/>
        <a:lstStyle/>
        <a:p>
          <a:endParaRPr lang="en-GB"/>
        </a:p>
      </dgm:t>
    </dgm:pt>
    <dgm:pt modelId="{70CC600A-B1FE-4ED6-A58E-035CCE18CBF4}" type="sibTrans" cxnId="{01E7A4B1-12BF-4B00-B5DA-504A502ACF02}">
      <dgm:prSet/>
      <dgm:spPr/>
      <dgm:t>
        <a:bodyPr/>
        <a:lstStyle/>
        <a:p>
          <a:endParaRPr lang="en-GB"/>
        </a:p>
      </dgm:t>
    </dgm:pt>
    <dgm:pt modelId="{C7413188-8E08-47E6-AD06-37CBF0763A8C}">
      <dgm:prSet phldrT="[Text]"/>
      <dgm:spPr/>
      <dgm:t>
        <a:bodyPr/>
        <a:lstStyle/>
        <a:p>
          <a:r>
            <a:rPr lang="en-GB" dirty="0"/>
            <a:t>Created a new attribute, “Outcome”, which</a:t>
          </a:r>
          <a:r>
            <a:rPr lang="en-US" dirty="0"/>
            <a:t> is the label for training supervised models.</a:t>
          </a:r>
          <a:endParaRPr lang="en-GB" dirty="0"/>
        </a:p>
      </dgm:t>
    </dgm:pt>
    <dgm:pt modelId="{6DF75B34-B065-4A2F-A0BC-AA8B81011065}" type="parTrans" cxnId="{835F76D0-255F-43FE-9940-F925220D7BA0}">
      <dgm:prSet/>
      <dgm:spPr/>
      <dgm:t>
        <a:bodyPr/>
        <a:lstStyle/>
        <a:p>
          <a:endParaRPr lang="en-GB"/>
        </a:p>
      </dgm:t>
    </dgm:pt>
    <dgm:pt modelId="{8AF98203-BAB8-4A38-807F-457027EC7E62}" type="sibTrans" cxnId="{835F76D0-255F-43FE-9940-F925220D7BA0}">
      <dgm:prSet/>
      <dgm:spPr/>
      <dgm:t>
        <a:bodyPr/>
        <a:lstStyle/>
        <a:p>
          <a:endParaRPr lang="en-GB"/>
        </a:p>
      </dgm:t>
    </dgm:pt>
    <dgm:pt modelId="{5C47959D-097B-4A4C-984D-9C4C2BFCCB81}">
      <dgm:prSet/>
      <dgm:spPr/>
      <dgm:t>
        <a:bodyPr/>
        <a:lstStyle/>
        <a:p>
          <a:r>
            <a:rPr lang="en-US" b="0" i="0" dirty="0"/>
            <a:t>Performed some Exploratory Data Analysis (EDA) to find some patterns in the data and determine what would be the label for training supervised models.</a:t>
          </a:r>
          <a:endParaRPr lang="en-US" dirty="0"/>
        </a:p>
      </dgm:t>
    </dgm:pt>
    <dgm:pt modelId="{569C977B-04C0-4187-947F-52BA68FB31F9}" type="parTrans" cxnId="{13FCFB18-C746-4D5A-BD44-32D8D4B68424}">
      <dgm:prSet/>
      <dgm:spPr/>
      <dgm:t>
        <a:bodyPr/>
        <a:lstStyle/>
        <a:p>
          <a:endParaRPr lang="en-GB"/>
        </a:p>
      </dgm:t>
    </dgm:pt>
    <dgm:pt modelId="{BCD6C718-53E3-4E40-B5C4-607D557C85DB}" type="sibTrans" cxnId="{13FCFB18-C746-4D5A-BD44-32D8D4B68424}">
      <dgm:prSet/>
      <dgm:spPr/>
      <dgm:t>
        <a:bodyPr/>
        <a:lstStyle/>
        <a:p>
          <a:endParaRPr lang="en-GB"/>
        </a:p>
      </dgm:t>
    </dgm:pt>
    <dgm:pt modelId="{04BF990B-9025-4296-808F-F6F70E3E4008}" type="pres">
      <dgm:prSet presAssocID="{FA9318E5-4797-422F-A19A-D5844EB9394D}" presName="linearFlow" presStyleCnt="0">
        <dgm:presLayoutVars>
          <dgm:dir/>
          <dgm:animLvl val="lvl"/>
          <dgm:resizeHandles val="exact"/>
        </dgm:presLayoutVars>
      </dgm:prSet>
      <dgm:spPr/>
    </dgm:pt>
    <dgm:pt modelId="{8D9BB1A0-FA7B-4573-BBA4-38A9A718C4B2}" type="pres">
      <dgm:prSet presAssocID="{B8A4B58B-A353-4496-83E1-5F0A4A18FB98}" presName="composite" presStyleCnt="0"/>
      <dgm:spPr/>
    </dgm:pt>
    <dgm:pt modelId="{3CA20CE2-27DA-43F0-A721-F09A61619AF2}" type="pres">
      <dgm:prSet presAssocID="{B8A4B58B-A353-4496-83E1-5F0A4A18FB98}" presName="parTx" presStyleLbl="node1" presStyleIdx="0" presStyleCnt="3">
        <dgm:presLayoutVars>
          <dgm:chMax val="0"/>
          <dgm:chPref val="0"/>
          <dgm:bulletEnabled val="1"/>
        </dgm:presLayoutVars>
      </dgm:prSet>
      <dgm:spPr/>
    </dgm:pt>
    <dgm:pt modelId="{4FB15661-9C07-4F94-904E-572EA40E1746}" type="pres">
      <dgm:prSet presAssocID="{B8A4B58B-A353-4496-83E1-5F0A4A18FB98}" presName="parSh" presStyleLbl="node1" presStyleIdx="0" presStyleCnt="3"/>
      <dgm:spPr/>
    </dgm:pt>
    <dgm:pt modelId="{77A82D5C-0ED4-408F-80EF-250A7600BC4D}" type="pres">
      <dgm:prSet presAssocID="{B8A4B58B-A353-4496-83E1-5F0A4A18FB98}" presName="desTx" presStyleLbl="fgAcc1" presStyleIdx="0" presStyleCnt="3">
        <dgm:presLayoutVars>
          <dgm:bulletEnabled val="1"/>
        </dgm:presLayoutVars>
      </dgm:prSet>
      <dgm:spPr/>
    </dgm:pt>
    <dgm:pt modelId="{69EA5B9F-A0C5-4BA7-88C2-BF9CC230EF1A}" type="pres">
      <dgm:prSet presAssocID="{49D016FD-6DFA-4CEC-854F-7A4205EEB0E2}" presName="sibTrans" presStyleLbl="sibTrans2D1" presStyleIdx="0" presStyleCnt="2"/>
      <dgm:spPr/>
    </dgm:pt>
    <dgm:pt modelId="{F9EE54F8-3D9E-403C-9DCF-D8102D11F3D2}" type="pres">
      <dgm:prSet presAssocID="{49D016FD-6DFA-4CEC-854F-7A4205EEB0E2}" presName="connTx" presStyleLbl="sibTrans2D1" presStyleIdx="0" presStyleCnt="2"/>
      <dgm:spPr/>
    </dgm:pt>
    <dgm:pt modelId="{B04517EA-760C-4FD3-84DB-C05874AB8230}" type="pres">
      <dgm:prSet presAssocID="{8A1AB51C-5966-4734-9A8A-B57B2B8B9463}" presName="composite" presStyleCnt="0"/>
      <dgm:spPr/>
    </dgm:pt>
    <dgm:pt modelId="{32D3CEC2-DBD1-484F-B237-1B44CAE07A15}" type="pres">
      <dgm:prSet presAssocID="{8A1AB51C-5966-4734-9A8A-B57B2B8B9463}" presName="parTx" presStyleLbl="node1" presStyleIdx="0" presStyleCnt="3">
        <dgm:presLayoutVars>
          <dgm:chMax val="0"/>
          <dgm:chPref val="0"/>
          <dgm:bulletEnabled val="1"/>
        </dgm:presLayoutVars>
      </dgm:prSet>
      <dgm:spPr/>
    </dgm:pt>
    <dgm:pt modelId="{CE65E3AB-5609-4A34-8488-F186940C63FB}" type="pres">
      <dgm:prSet presAssocID="{8A1AB51C-5966-4734-9A8A-B57B2B8B9463}" presName="parSh" presStyleLbl="node1" presStyleIdx="1" presStyleCnt="3"/>
      <dgm:spPr/>
    </dgm:pt>
    <dgm:pt modelId="{B83FED60-6FE4-447C-901C-374EC9C117AD}" type="pres">
      <dgm:prSet presAssocID="{8A1AB51C-5966-4734-9A8A-B57B2B8B9463}" presName="desTx" presStyleLbl="fgAcc1" presStyleIdx="1" presStyleCnt="3">
        <dgm:presLayoutVars>
          <dgm:bulletEnabled val="1"/>
        </dgm:presLayoutVars>
      </dgm:prSet>
      <dgm:spPr/>
    </dgm:pt>
    <dgm:pt modelId="{9D9C47F9-4BA5-4A5F-BECD-FD593BFE15FD}" type="pres">
      <dgm:prSet presAssocID="{D6610A5F-1277-4042-B7F6-1FA579B0DCCD}" presName="sibTrans" presStyleLbl="sibTrans2D1" presStyleIdx="1" presStyleCnt="2"/>
      <dgm:spPr/>
    </dgm:pt>
    <dgm:pt modelId="{CEA4A2C7-0296-4FA1-AAA7-84CE77615DBA}" type="pres">
      <dgm:prSet presAssocID="{D6610A5F-1277-4042-B7F6-1FA579B0DCCD}" presName="connTx" presStyleLbl="sibTrans2D1" presStyleIdx="1" presStyleCnt="2"/>
      <dgm:spPr/>
    </dgm:pt>
    <dgm:pt modelId="{5C47E9BB-ACBB-4505-8371-12757947A73F}" type="pres">
      <dgm:prSet presAssocID="{215A39A4-DE86-47A7-AA6B-97FE39D1EB90}" presName="composite" presStyleCnt="0"/>
      <dgm:spPr/>
    </dgm:pt>
    <dgm:pt modelId="{5C8AF0C7-30F1-46E8-BFFC-A066969E7AEE}" type="pres">
      <dgm:prSet presAssocID="{215A39A4-DE86-47A7-AA6B-97FE39D1EB90}" presName="parTx" presStyleLbl="node1" presStyleIdx="1" presStyleCnt="3">
        <dgm:presLayoutVars>
          <dgm:chMax val="0"/>
          <dgm:chPref val="0"/>
          <dgm:bulletEnabled val="1"/>
        </dgm:presLayoutVars>
      </dgm:prSet>
      <dgm:spPr/>
    </dgm:pt>
    <dgm:pt modelId="{E0FCA30E-FD17-4032-BD89-DE125A5F52A9}" type="pres">
      <dgm:prSet presAssocID="{215A39A4-DE86-47A7-AA6B-97FE39D1EB90}" presName="parSh" presStyleLbl="node1" presStyleIdx="2" presStyleCnt="3"/>
      <dgm:spPr/>
    </dgm:pt>
    <dgm:pt modelId="{2BE615D1-0072-42FB-882D-CD5D6FB01927}" type="pres">
      <dgm:prSet presAssocID="{215A39A4-DE86-47A7-AA6B-97FE39D1EB90}" presName="desTx" presStyleLbl="fgAcc1" presStyleIdx="2" presStyleCnt="3">
        <dgm:presLayoutVars>
          <dgm:bulletEnabled val="1"/>
        </dgm:presLayoutVars>
      </dgm:prSet>
      <dgm:spPr/>
    </dgm:pt>
  </dgm:ptLst>
  <dgm:cxnLst>
    <dgm:cxn modelId="{9EED7A04-92E6-4DAC-A5CF-5574A1E9833A}" type="presOf" srcId="{D6610A5F-1277-4042-B7F6-1FA579B0DCCD}" destId="{CEA4A2C7-0296-4FA1-AAA7-84CE77615DBA}" srcOrd="1" destOrd="0" presId="urn:microsoft.com/office/officeart/2005/8/layout/process3"/>
    <dgm:cxn modelId="{3BCECB10-03FF-41E9-BBBD-7874D7D9059C}" type="presOf" srcId="{D6610A5F-1277-4042-B7F6-1FA579B0DCCD}" destId="{9D9C47F9-4BA5-4A5F-BECD-FD593BFE15FD}" srcOrd="0" destOrd="0" presId="urn:microsoft.com/office/officeart/2005/8/layout/process3"/>
    <dgm:cxn modelId="{13FCFB18-C746-4D5A-BD44-32D8D4B68424}" srcId="{B8A4B58B-A353-4496-83E1-5F0A4A18FB98}" destId="{5C47959D-097B-4A4C-984D-9C4C2BFCCB81}" srcOrd="1" destOrd="0" parTransId="{569C977B-04C0-4187-947F-52BA68FB31F9}" sibTransId="{BCD6C718-53E3-4E40-B5C4-607D557C85DB}"/>
    <dgm:cxn modelId="{A5763E1B-BB9B-482F-AE58-14FD1742B072}" type="presOf" srcId="{EA4302DA-CFCA-4B11-87F6-8405D7577C36}" destId="{B83FED60-6FE4-447C-901C-374EC9C117AD}" srcOrd="0" destOrd="0" presId="urn:microsoft.com/office/officeart/2005/8/layout/process3"/>
    <dgm:cxn modelId="{83A89D1B-5A7A-45BA-BFBE-5631A8613664}" type="presOf" srcId="{8A1AB51C-5966-4734-9A8A-B57B2B8B9463}" destId="{CE65E3AB-5609-4A34-8488-F186940C63FB}" srcOrd="1" destOrd="0" presId="urn:microsoft.com/office/officeart/2005/8/layout/process3"/>
    <dgm:cxn modelId="{17DB091C-181C-49BD-9392-BF71968C293D}" srcId="{B8A4B58B-A353-4496-83E1-5F0A4A18FB98}" destId="{4B15C82C-EA7F-41D3-896B-EDF1DA10F58A}" srcOrd="0" destOrd="0" parTransId="{700E22A9-2EA2-43F8-85D2-FD5E37C60FA3}" sibTransId="{5837C4F0-D8FF-4EA5-AC7D-8E2CABEA9874}"/>
    <dgm:cxn modelId="{CE75B130-EC08-44CA-87B7-C1C9ACD18890}" type="presOf" srcId="{215A39A4-DE86-47A7-AA6B-97FE39D1EB90}" destId="{E0FCA30E-FD17-4032-BD89-DE125A5F52A9}" srcOrd="1" destOrd="0" presId="urn:microsoft.com/office/officeart/2005/8/layout/process3"/>
    <dgm:cxn modelId="{04AB2747-0E61-48B0-BCA6-E985F9FB03E6}" type="presOf" srcId="{B8A4B58B-A353-4496-83E1-5F0A4A18FB98}" destId="{3CA20CE2-27DA-43F0-A721-F09A61619AF2}" srcOrd="0" destOrd="0" presId="urn:microsoft.com/office/officeart/2005/8/layout/process3"/>
    <dgm:cxn modelId="{89FE494B-23FF-4205-95AC-195C1744B1D1}" type="presOf" srcId="{FA9318E5-4797-422F-A19A-D5844EB9394D}" destId="{04BF990B-9025-4296-808F-F6F70E3E4008}" srcOrd="0" destOrd="0" presId="urn:microsoft.com/office/officeart/2005/8/layout/process3"/>
    <dgm:cxn modelId="{8AC2B26B-18C7-4664-A70B-74E6FF33FF6F}" srcId="{FA9318E5-4797-422F-A19A-D5844EB9394D}" destId="{8A1AB51C-5966-4734-9A8A-B57B2B8B9463}" srcOrd="1" destOrd="0" parTransId="{53069213-8BA0-47D8-8304-536409C0AA15}" sibTransId="{D6610A5F-1277-4042-B7F6-1FA579B0DCCD}"/>
    <dgm:cxn modelId="{A0959D53-3311-4E23-ABA9-13E31432C56D}" type="presOf" srcId="{49D016FD-6DFA-4CEC-854F-7A4205EEB0E2}" destId="{F9EE54F8-3D9E-403C-9DCF-D8102D11F3D2}" srcOrd="1" destOrd="0" presId="urn:microsoft.com/office/officeart/2005/8/layout/process3"/>
    <dgm:cxn modelId="{D1801176-EE5C-4DB5-A2E2-15A4D1E1DC9E}" srcId="{8A1AB51C-5966-4734-9A8A-B57B2B8B9463}" destId="{EA4302DA-CFCA-4B11-87F6-8405D7577C36}" srcOrd="0" destOrd="0" parTransId="{251C3785-C474-4AC0-B1A9-03B4A2C7DCE9}" sibTransId="{3A0BA81D-71C3-46EB-B411-AE7C418FBC96}"/>
    <dgm:cxn modelId="{1534DE91-291A-4FDB-BC35-3A5F22728A61}" type="presOf" srcId="{8A1AB51C-5966-4734-9A8A-B57B2B8B9463}" destId="{32D3CEC2-DBD1-484F-B237-1B44CAE07A15}" srcOrd="0" destOrd="0" presId="urn:microsoft.com/office/officeart/2005/8/layout/process3"/>
    <dgm:cxn modelId="{62C7FB94-82E7-4414-AFEB-3DD916194964}" type="presOf" srcId="{49D016FD-6DFA-4CEC-854F-7A4205EEB0E2}" destId="{69EA5B9F-A0C5-4BA7-88C2-BF9CC230EF1A}" srcOrd="0" destOrd="0" presId="urn:microsoft.com/office/officeart/2005/8/layout/process3"/>
    <dgm:cxn modelId="{CFDFF7AB-A07A-4F28-AC85-8589A9FB1B1E}" type="presOf" srcId="{4B15C82C-EA7F-41D3-896B-EDF1DA10F58A}" destId="{77A82D5C-0ED4-408F-80EF-250A7600BC4D}" srcOrd="0" destOrd="0" presId="urn:microsoft.com/office/officeart/2005/8/layout/process3"/>
    <dgm:cxn modelId="{12FE96B0-BBED-4C34-9D6E-BFC372285F48}" type="presOf" srcId="{C7413188-8E08-47E6-AD06-37CBF0763A8C}" destId="{2BE615D1-0072-42FB-882D-CD5D6FB01927}" srcOrd="0" destOrd="0" presId="urn:microsoft.com/office/officeart/2005/8/layout/process3"/>
    <dgm:cxn modelId="{01E7A4B1-12BF-4B00-B5DA-504A502ACF02}" srcId="{FA9318E5-4797-422F-A19A-D5844EB9394D}" destId="{215A39A4-DE86-47A7-AA6B-97FE39D1EB90}" srcOrd="2" destOrd="0" parTransId="{D1C66A71-80A1-4172-91AF-8B1606D06C0C}" sibTransId="{70CC600A-B1FE-4ED6-A58E-035CCE18CBF4}"/>
    <dgm:cxn modelId="{6E4B81B4-C242-4A1B-88A8-AEA89CD3FD62}" type="presOf" srcId="{5C47959D-097B-4A4C-984D-9C4C2BFCCB81}" destId="{77A82D5C-0ED4-408F-80EF-250A7600BC4D}" srcOrd="0" destOrd="1" presId="urn:microsoft.com/office/officeart/2005/8/layout/process3"/>
    <dgm:cxn modelId="{378686BA-C59B-47DC-9744-913A34BC94BC}" type="presOf" srcId="{B8A4B58B-A353-4496-83E1-5F0A4A18FB98}" destId="{4FB15661-9C07-4F94-904E-572EA40E1746}" srcOrd="1" destOrd="0" presId="urn:microsoft.com/office/officeart/2005/8/layout/process3"/>
    <dgm:cxn modelId="{835F76D0-255F-43FE-9940-F925220D7BA0}" srcId="{215A39A4-DE86-47A7-AA6B-97FE39D1EB90}" destId="{C7413188-8E08-47E6-AD06-37CBF0763A8C}" srcOrd="0" destOrd="0" parTransId="{6DF75B34-B065-4A2F-A0BC-AA8B81011065}" sibTransId="{8AF98203-BAB8-4A38-807F-457027EC7E62}"/>
    <dgm:cxn modelId="{D3F651D1-2E87-4321-BB80-1F9C17437903}" type="presOf" srcId="{215A39A4-DE86-47A7-AA6B-97FE39D1EB90}" destId="{5C8AF0C7-30F1-46E8-BFFC-A066969E7AEE}" srcOrd="0" destOrd="0" presId="urn:microsoft.com/office/officeart/2005/8/layout/process3"/>
    <dgm:cxn modelId="{827D4DFA-0AAF-40A9-B8B2-B09760B8A343}" srcId="{FA9318E5-4797-422F-A19A-D5844EB9394D}" destId="{B8A4B58B-A353-4496-83E1-5F0A4A18FB98}" srcOrd="0" destOrd="0" parTransId="{A0EE6A77-52DA-449D-B296-49572812DFF0}" sibTransId="{49D016FD-6DFA-4CEC-854F-7A4205EEB0E2}"/>
    <dgm:cxn modelId="{5A9A480C-8B16-4084-B7FC-354233A2EC7C}" type="presParOf" srcId="{04BF990B-9025-4296-808F-F6F70E3E4008}" destId="{8D9BB1A0-FA7B-4573-BBA4-38A9A718C4B2}" srcOrd="0" destOrd="0" presId="urn:microsoft.com/office/officeart/2005/8/layout/process3"/>
    <dgm:cxn modelId="{EFEC4AA6-0191-47D0-8619-18448597423E}" type="presParOf" srcId="{8D9BB1A0-FA7B-4573-BBA4-38A9A718C4B2}" destId="{3CA20CE2-27DA-43F0-A721-F09A61619AF2}" srcOrd="0" destOrd="0" presId="urn:microsoft.com/office/officeart/2005/8/layout/process3"/>
    <dgm:cxn modelId="{17452F5B-7B1A-4ECC-AECE-BE389A00CC71}" type="presParOf" srcId="{8D9BB1A0-FA7B-4573-BBA4-38A9A718C4B2}" destId="{4FB15661-9C07-4F94-904E-572EA40E1746}" srcOrd="1" destOrd="0" presId="urn:microsoft.com/office/officeart/2005/8/layout/process3"/>
    <dgm:cxn modelId="{1FA66D5E-9840-43A9-A2E3-A6024FBDEB58}" type="presParOf" srcId="{8D9BB1A0-FA7B-4573-BBA4-38A9A718C4B2}" destId="{77A82D5C-0ED4-408F-80EF-250A7600BC4D}" srcOrd="2" destOrd="0" presId="urn:microsoft.com/office/officeart/2005/8/layout/process3"/>
    <dgm:cxn modelId="{08D40F75-14D9-4341-9A90-13760EC2ABFF}" type="presParOf" srcId="{04BF990B-9025-4296-808F-F6F70E3E4008}" destId="{69EA5B9F-A0C5-4BA7-88C2-BF9CC230EF1A}" srcOrd="1" destOrd="0" presId="urn:microsoft.com/office/officeart/2005/8/layout/process3"/>
    <dgm:cxn modelId="{4938318D-AAE1-422B-BF8A-086BB6CF971E}" type="presParOf" srcId="{69EA5B9F-A0C5-4BA7-88C2-BF9CC230EF1A}" destId="{F9EE54F8-3D9E-403C-9DCF-D8102D11F3D2}" srcOrd="0" destOrd="0" presId="urn:microsoft.com/office/officeart/2005/8/layout/process3"/>
    <dgm:cxn modelId="{57BE08DB-28CE-41EB-96C4-E715C57D9CDF}" type="presParOf" srcId="{04BF990B-9025-4296-808F-F6F70E3E4008}" destId="{B04517EA-760C-4FD3-84DB-C05874AB8230}" srcOrd="2" destOrd="0" presId="urn:microsoft.com/office/officeart/2005/8/layout/process3"/>
    <dgm:cxn modelId="{0250D2EA-684D-4237-9586-E939290FF99C}" type="presParOf" srcId="{B04517EA-760C-4FD3-84DB-C05874AB8230}" destId="{32D3CEC2-DBD1-484F-B237-1B44CAE07A15}" srcOrd="0" destOrd="0" presId="urn:microsoft.com/office/officeart/2005/8/layout/process3"/>
    <dgm:cxn modelId="{211AF995-ED66-4813-9F82-CAB90140CC3E}" type="presParOf" srcId="{B04517EA-760C-4FD3-84DB-C05874AB8230}" destId="{CE65E3AB-5609-4A34-8488-F186940C63FB}" srcOrd="1" destOrd="0" presId="urn:microsoft.com/office/officeart/2005/8/layout/process3"/>
    <dgm:cxn modelId="{DCD7FE9D-76F4-4324-85AF-A4B6947C4E78}" type="presParOf" srcId="{B04517EA-760C-4FD3-84DB-C05874AB8230}" destId="{B83FED60-6FE4-447C-901C-374EC9C117AD}" srcOrd="2" destOrd="0" presId="urn:microsoft.com/office/officeart/2005/8/layout/process3"/>
    <dgm:cxn modelId="{866A7369-5A1E-4021-9864-497AEA971078}" type="presParOf" srcId="{04BF990B-9025-4296-808F-F6F70E3E4008}" destId="{9D9C47F9-4BA5-4A5F-BECD-FD593BFE15FD}" srcOrd="3" destOrd="0" presId="urn:microsoft.com/office/officeart/2005/8/layout/process3"/>
    <dgm:cxn modelId="{C6359093-897B-4B84-AC28-9839439C9D47}" type="presParOf" srcId="{9D9C47F9-4BA5-4A5F-BECD-FD593BFE15FD}" destId="{CEA4A2C7-0296-4FA1-AAA7-84CE77615DBA}" srcOrd="0" destOrd="0" presId="urn:microsoft.com/office/officeart/2005/8/layout/process3"/>
    <dgm:cxn modelId="{1FAFE703-176D-4345-A137-39C9345E9221}" type="presParOf" srcId="{04BF990B-9025-4296-808F-F6F70E3E4008}" destId="{5C47E9BB-ACBB-4505-8371-12757947A73F}" srcOrd="4" destOrd="0" presId="urn:microsoft.com/office/officeart/2005/8/layout/process3"/>
    <dgm:cxn modelId="{0B99B71A-27C8-4067-9838-BA7BFD9221D7}" type="presParOf" srcId="{5C47E9BB-ACBB-4505-8371-12757947A73F}" destId="{5C8AF0C7-30F1-46E8-BFFC-A066969E7AEE}" srcOrd="0" destOrd="0" presId="urn:microsoft.com/office/officeart/2005/8/layout/process3"/>
    <dgm:cxn modelId="{4E501FCB-F54B-4D7B-B438-FB11A64C1B80}" type="presParOf" srcId="{5C47E9BB-ACBB-4505-8371-12757947A73F}" destId="{E0FCA30E-FD17-4032-BD89-DE125A5F52A9}" srcOrd="1" destOrd="0" presId="urn:microsoft.com/office/officeart/2005/8/layout/process3"/>
    <dgm:cxn modelId="{41B24F54-29A6-46A7-BFDE-0AEC5F0DF413}" type="presParOf" srcId="{5C47E9BB-ACBB-4505-8371-12757947A73F}" destId="{2BE615D1-0072-42FB-882D-CD5D6FB01927}"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0A490F-7C20-41DD-AD45-8DE28C6F108C}" type="doc">
      <dgm:prSet loTypeId="urn:microsoft.com/office/officeart/2005/8/layout/hProcess9" loCatId="process" qsTypeId="urn:microsoft.com/office/officeart/2005/8/quickstyle/simple1" qsCatId="simple" csTypeId="urn:microsoft.com/office/officeart/2005/8/colors/accent1_2" csCatId="accent1" phldr="1"/>
      <dgm:spPr/>
    </dgm:pt>
    <dgm:pt modelId="{7B555A94-ECC4-4E22-B7BE-AA1F6D7DD453}">
      <dgm:prSet phldrT="[Text]"/>
      <dgm:spPr/>
      <dgm:t>
        <a:bodyPr/>
        <a:lstStyle/>
        <a:p>
          <a:r>
            <a:rPr lang="en-US" b="0" i="0" dirty="0"/>
            <a:t>Data Collection &amp; Preprocessing</a:t>
          </a:r>
        </a:p>
        <a:p>
          <a:r>
            <a:rPr lang="en-US" b="0" i="0" dirty="0"/>
            <a:t>Data </a:t>
          </a:r>
          <a:r>
            <a:rPr lang="en-US" b="0" i="0" dirty="0" err="1"/>
            <a:t>Standardisation</a:t>
          </a:r>
          <a:endParaRPr lang="en-GB" dirty="0"/>
        </a:p>
      </dgm:t>
    </dgm:pt>
    <dgm:pt modelId="{A1025F54-4B16-4F76-864D-F7F8A1C6F478}" type="parTrans" cxnId="{9F032324-BE79-4AF1-91E6-A1A98E48C71E}">
      <dgm:prSet/>
      <dgm:spPr/>
      <dgm:t>
        <a:bodyPr/>
        <a:lstStyle/>
        <a:p>
          <a:endParaRPr lang="en-GB"/>
        </a:p>
      </dgm:t>
    </dgm:pt>
    <dgm:pt modelId="{836037F8-A54A-4BC0-A2F1-B214C22A2328}" type="sibTrans" cxnId="{9F032324-BE79-4AF1-91E6-A1A98E48C71E}">
      <dgm:prSet/>
      <dgm:spPr/>
      <dgm:t>
        <a:bodyPr/>
        <a:lstStyle/>
        <a:p>
          <a:endParaRPr lang="en-GB"/>
        </a:p>
      </dgm:t>
    </dgm:pt>
    <dgm:pt modelId="{C211779F-147C-44C5-9EAB-3C9F0002D3B1}">
      <dgm:prSet phldrT="[Text]"/>
      <dgm:spPr/>
      <dgm:t>
        <a:bodyPr/>
        <a:lstStyle/>
        <a:p>
          <a:r>
            <a:rPr lang="en-US" b="0" i="0" dirty="0"/>
            <a:t>Split the data X and Y into training and test data. Set the parameter </a:t>
          </a:r>
          <a:r>
            <a:rPr lang="en-US" b="0" i="1" dirty="0" err="1"/>
            <a:t>test_size</a:t>
          </a:r>
          <a:r>
            <a:rPr lang="en-US" b="0" i="1" dirty="0"/>
            <a:t> </a:t>
          </a:r>
          <a:r>
            <a:rPr lang="en-US" b="0" i="0" dirty="0"/>
            <a:t>to 0.2 and </a:t>
          </a:r>
          <a:r>
            <a:rPr lang="en-US" b="0" i="1" dirty="0" err="1"/>
            <a:t>random_state</a:t>
          </a:r>
          <a:r>
            <a:rPr lang="en-US" b="0" i="1" dirty="0"/>
            <a:t> </a:t>
          </a:r>
          <a:r>
            <a:rPr lang="en-US" b="0" i="0" dirty="0"/>
            <a:t>to 2</a:t>
          </a:r>
          <a:endParaRPr lang="en-GB" dirty="0"/>
        </a:p>
      </dgm:t>
    </dgm:pt>
    <dgm:pt modelId="{73C96717-43D5-4D52-A55B-01A92CD81BAE}" type="parTrans" cxnId="{693158CE-3C57-4407-B60C-BAF68565977F}">
      <dgm:prSet/>
      <dgm:spPr/>
      <dgm:t>
        <a:bodyPr/>
        <a:lstStyle/>
        <a:p>
          <a:endParaRPr lang="en-GB"/>
        </a:p>
      </dgm:t>
    </dgm:pt>
    <dgm:pt modelId="{E04C0979-8CED-455A-991D-633321C5C43A}" type="sibTrans" cxnId="{693158CE-3C57-4407-B60C-BAF68565977F}">
      <dgm:prSet/>
      <dgm:spPr/>
      <dgm:t>
        <a:bodyPr/>
        <a:lstStyle/>
        <a:p>
          <a:endParaRPr lang="en-GB"/>
        </a:p>
      </dgm:t>
    </dgm:pt>
    <dgm:pt modelId="{435E9025-8F42-46FA-90CA-41492A1C9292}">
      <dgm:prSet phldrT="[Text]"/>
      <dgm:spPr/>
      <dgm:t>
        <a:bodyPr/>
        <a:lstStyle/>
        <a:p>
          <a:r>
            <a:rPr lang="en-US" b="0" i="0" dirty="0"/>
            <a:t>Model Selection: Best Hyperparameter for SVM, Classification Trees and Logistic Regression.</a:t>
          </a:r>
          <a:endParaRPr lang="en-GB" dirty="0"/>
        </a:p>
      </dgm:t>
    </dgm:pt>
    <dgm:pt modelId="{1BF0D973-885F-449B-963B-05121FE46FAE}" type="parTrans" cxnId="{EF096710-616B-414A-A20C-C638E724D8BA}">
      <dgm:prSet/>
      <dgm:spPr/>
      <dgm:t>
        <a:bodyPr/>
        <a:lstStyle/>
        <a:p>
          <a:endParaRPr lang="en-GB"/>
        </a:p>
      </dgm:t>
    </dgm:pt>
    <dgm:pt modelId="{5A4FDD39-CF49-4424-B1CB-51ECBA6ED066}" type="sibTrans" cxnId="{EF096710-616B-414A-A20C-C638E724D8BA}">
      <dgm:prSet/>
      <dgm:spPr/>
      <dgm:t>
        <a:bodyPr/>
        <a:lstStyle/>
        <a:p>
          <a:endParaRPr lang="en-GB"/>
        </a:p>
      </dgm:t>
    </dgm:pt>
    <dgm:pt modelId="{5F135F8E-2173-498E-857F-EBF6679575C2}">
      <dgm:prSet phldrT="[Text]"/>
      <dgm:spPr/>
      <dgm:t>
        <a:bodyPr/>
        <a:lstStyle/>
        <a:p>
          <a:r>
            <a:rPr lang="en-US" b="0" i="0" dirty="0"/>
            <a:t>Model Training  on train data and hyperparameter Tuning with </a:t>
          </a:r>
          <a:r>
            <a:rPr lang="en-US" b="0" i="1" dirty="0" err="1"/>
            <a:t>GridSearchCV</a:t>
          </a:r>
          <a:r>
            <a:rPr lang="en-US" b="0" i="0" dirty="0"/>
            <a:t> and cv 10 and we display the best parameters.</a:t>
          </a:r>
          <a:endParaRPr lang="en-GB" dirty="0"/>
        </a:p>
      </dgm:t>
    </dgm:pt>
    <dgm:pt modelId="{D384001E-65ED-4E9E-8BAB-267DFF7A47A0}" type="parTrans" cxnId="{33D2C68A-6758-45B3-920B-F52036AE1A37}">
      <dgm:prSet/>
      <dgm:spPr/>
      <dgm:t>
        <a:bodyPr/>
        <a:lstStyle/>
        <a:p>
          <a:endParaRPr lang="en-GB"/>
        </a:p>
      </dgm:t>
    </dgm:pt>
    <dgm:pt modelId="{12DAC95F-21DE-4BE0-A0B0-D0AC54491BA7}" type="sibTrans" cxnId="{33D2C68A-6758-45B3-920B-F52036AE1A37}">
      <dgm:prSet/>
      <dgm:spPr/>
      <dgm:t>
        <a:bodyPr/>
        <a:lstStyle/>
        <a:p>
          <a:endParaRPr lang="en-GB"/>
        </a:p>
      </dgm:t>
    </dgm:pt>
    <dgm:pt modelId="{9D2F624B-34B6-474E-9E25-CEFFBD4E03FE}">
      <dgm:prSet phldrT="[Text]"/>
      <dgm:spPr/>
      <dgm:t>
        <a:bodyPr/>
        <a:lstStyle/>
        <a:p>
          <a:r>
            <a:rPr lang="en-US" b="0" i="0" dirty="0"/>
            <a:t>For model Evaluation on test data. We calculate the accuracy on the test data using the method and confusion matrix for each model.</a:t>
          </a:r>
          <a:endParaRPr lang="en-GB" dirty="0"/>
        </a:p>
      </dgm:t>
    </dgm:pt>
    <dgm:pt modelId="{22CA81BB-32EF-4712-83A1-C5E20F0D4741}" type="parTrans" cxnId="{B7785C20-C540-408C-BC20-DA03D0736001}">
      <dgm:prSet/>
      <dgm:spPr/>
      <dgm:t>
        <a:bodyPr/>
        <a:lstStyle/>
        <a:p>
          <a:endParaRPr lang="en-GB"/>
        </a:p>
      </dgm:t>
    </dgm:pt>
    <dgm:pt modelId="{0B873978-424D-4BC6-8AD9-31BEFED235AB}" type="sibTrans" cxnId="{B7785C20-C540-408C-BC20-DA03D0736001}">
      <dgm:prSet/>
      <dgm:spPr/>
      <dgm:t>
        <a:bodyPr/>
        <a:lstStyle/>
        <a:p>
          <a:endParaRPr lang="en-GB"/>
        </a:p>
      </dgm:t>
    </dgm:pt>
    <dgm:pt modelId="{1C51E975-7A1D-459D-B24E-C7A2CF8387BF}" type="pres">
      <dgm:prSet presAssocID="{A30A490F-7C20-41DD-AD45-8DE28C6F108C}" presName="CompostProcess" presStyleCnt="0">
        <dgm:presLayoutVars>
          <dgm:dir/>
          <dgm:resizeHandles val="exact"/>
        </dgm:presLayoutVars>
      </dgm:prSet>
      <dgm:spPr/>
    </dgm:pt>
    <dgm:pt modelId="{9DE39DB3-4A94-42DF-AEF9-BB53A15C40C1}" type="pres">
      <dgm:prSet presAssocID="{A30A490F-7C20-41DD-AD45-8DE28C6F108C}" presName="arrow" presStyleLbl="bgShp" presStyleIdx="0" presStyleCnt="1"/>
      <dgm:spPr/>
    </dgm:pt>
    <dgm:pt modelId="{C41309F8-D94D-4FEF-8E18-BDA2794C4F3D}" type="pres">
      <dgm:prSet presAssocID="{A30A490F-7C20-41DD-AD45-8DE28C6F108C}" presName="linearProcess" presStyleCnt="0"/>
      <dgm:spPr/>
    </dgm:pt>
    <dgm:pt modelId="{30DAF563-2C27-4E8C-ACF4-1D52BBE5A6A5}" type="pres">
      <dgm:prSet presAssocID="{7B555A94-ECC4-4E22-B7BE-AA1F6D7DD453}" presName="textNode" presStyleLbl="node1" presStyleIdx="0" presStyleCnt="5">
        <dgm:presLayoutVars>
          <dgm:bulletEnabled val="1"/>
        </dgm:presLayoutVars>
      </dgm:prSet>
      <dgm:spPr/>
    </dgm:pt>
    <dgm:pt modelId="{E168AB76-A2B9-4B3F-B501-4635E93665A4}" type="pres">
      <dgm:prSet presAssocID="{836037F8-A54A-4BC0-A2F1-B214C22A2328}" presName="sibTrans" presStyleCnt="0"/>
      <dgm:spPr/>
    </dgm:pt>
    <dgm:pt modelId="{0D8B6622-DBFC-42A4-AD92-39A188636F55}" type="pres">
      <dgm:prSet presAssocID="{C211779F-147C-44C5-9EAB-3C9F0002D3B1}" presName="textNode" presStyleLbl="node1" presStyleIdx="1" presStyleCnt="5">
        <dgm:presLayoutVars>
          <dgm:bulletEnabled val="1"/>
        </dgm:presLayoutVars>
      </dgm:prSet>
      <dgm:spPr/>
    </dgm:pt>
    <dgm:pt modelId="{B4539492-9FA6-4256-A8C3-8B893ED24B2A}" type="pres">
      <dgm:prSet presAssocID="{E04C0979-8CED-455A-991D-633321C5C43A}" presName="sibTrans" presStyleCnt="0"/>
      <dgm:spPr/>
    </dgm:pt>
    <dgm:pt modelId="{5A8CBE85-ED2A-40AE-9E92-1303D1B7851C}" type="pres">
      <dgm:prSet presAssocID="{435E9025-8F42-46FA-90CA-41492A1C9292}" presName="textNode" presStyleLbl="node1" presStyleIdx="2" presStyleCnt="5">
        <dgm:presLayoutVars>
          <dgm:bulletEnabled val="1"/>
        </dgm:presLayoutVars>
      </dgm:prSet>
      <dgm:spPr/>
    </dgm:pt>
    <dgm:pt modelId="{B2379D80-ACBE-4FC0-847D-24A18C2C21C5}" type="pres">
      <dgm:prSet presAssocID="{5A4FDD39-CF49-4424-B1CB-51ECBA6ED066}" presName="sibTrans" presStyleCnt="0"/>
      <dgm:spPr/>
    </dgm:pt>
    <dgm:pt modelId="{92305F15-8F29-484F-8822-7CC5D166906B}" type="pres">
      <dgm:prSet presAssocID="{5F135F8E-2173-498E-857F-EBF6679575C2}" presName="textNode" presStyleLbl="node1" presStyleIdx="3" presStyleCnt="5">
        <dgm:presLayoutVars>
          <dgm:bulletEnabled val="1"/>
        </dgm:presLayoutVars>
      </dgm:prSet>
      <dgm:spPr/>
    </dgm:pt>
    <dgm:pt modelId="{D41F74F0-3A7D-4068-9220-FC5F12337D01}" type="pres">
      <dgm:prSet presAssocID="{12DAC95F-21DE-4BE0-A0B0-D0AC54491BA7}" presName="sibTrans" presStyleCnt="0"/>
      <dgm:spPr/>
    </dgm:pt>
    <dgm:pt modelId="{6CE7ED22-87D2-452C-8033-4AF6346F95EE}" type="pres">
      <dgm:prSet presAssocID="{9D2F624B-34B6-474E-9E25-CEFFBD4E03FE}" presName="textNode" presStyleLbl="node1" presStyleIdx="4" presStyleCnt="5">
        <dgm:presLayoutVars>
          <dgm:bulletEnabled val="1"/>
        </dgm:presLayoutVars>
      </dgm:prSet>
      <dgm:spPr/>
    </dgm:pt>
  </dgm:ptLst>
  <dgm:cxnLst>
    <dgm:cxn modelId="{EF096710-616B-414A-A20C-C638E724D8BA}" srcId="{A30A490F-7C20-41DD-AD45-8DE28C6F108C}" destId="{435E9025-8F42-46FA-90CA-41492A1C9292}" srcOrd="2" destOrd="0" parTransId="{1BF0D973-885F-449B-963B-05121FE46FAE}" sibTransId="{5A4FDD39-CF49-4424-B1CB-51ECBA6ED066}"/>
    <dgm:cxn modelId="{B7785C20-C540-408C-BC20-DA03D0736001}" srcId="{A30A490F-7C20-41DD-AD45-8DE28C6F108C}" destId="{9D2F624B-34B6-474E-9E25-CEFFBD4E03FE}" srcOrd="4" destOrd="0" parTransId="{22CA81BB-32EF-4712-83A1-C5E20F0D4741}" sibTransId="{0B873978-424D-4BC6-8AD9-31BEFED235AB}"/>
    <dgm:cxn modelId="{9F032324-BE79-4AF1-91E6-A1A98E48C71E}" srcId="{A30A490F-7C20-41DD-AD45-8DE28C6F108C}" destId="{7B555A94-ECC4-4E22-B7BE-AA1F6D7DD453}" srcOrd="0" destOrd="0" parTransId="{A1025F54-4B16-4F76-864D-F7F8A1C6F478}" sibTransId="{836037F8-A54A-4BC0-A2F1-B214C22A2328}"/>
    <dgm:cxn modelId="{5113E85C-14C3-4272-BF7A-C3A193448853}" type="presOf" srcId="{9D2F624B-34B6-474E-9E25-CEFFBD4E03FE}" destId="{6CE7ED22-87D2-452C-8033-4AF6346F95EE}" srcOrd="0" destOrd="0" presId="urn:microsoft.com/office/officeart/2005/8/layout/hProcess9"/>
    <dgm:cxn modelId="{ABEDD862-040E-42D0-AC7D-1B97A9E205EC}" type="presOf" srcId="{5F135F8E-2173-498E-857F-EBF6679575C2}" destId="{92305F15-8F29-484F-8822-7CC5D166906B}" srcOrd="0" destOrd="0" presId="urn:microsoft.com/office/officeart/2005/8/layout/hProcess9"/>
    <dgm:cxn modelId="{B9BB196F-E64E-4072-B70F-ACC2E7130830}" type="presOf" srcId="{7B555A94-ECC4-4E22-B7BE-AA1F6D7DD453}" destId="{30DAF563-2C27-4E8C-ACF4-1D52BBE5A6A5}" srcOrd="0" destOrd="0" presId="urn:microsoft.com/office/officeart/2005/8/layout/hProcess9"/>
    <dgm:cxn modelId="{F4CC9359-3681-4065-930B-9DA19BFEC6F4}" type="presOf" srcId="{435E9025-8F42-46FA-90CA-41492A1C9292}" destId="{5A8CBE85-ED2A-40AE-9E92-1303D1B7851C}" srcOrd="0" destOrd="0" presId="urn:microsoft.com/office/officeart/2005/8/layout/hProcess9"/>
    <dgm:cxn modelId="{33D2C68A-6758-45B3-920B-F52036AE1A37}" srcId="{A30A490F-7C20-41DD-AD45-8DE28C6F108C}" destId="{5F135F8E-2173-498E-857F-EBF6679575C2}" srcOrd="3" destOrd="0" parTransId="{D384001E-65ED-4E9E-8BAB-267DFF7A47A0}" sibTransId="{12DAC95F-21DE-4BE0-A0B0-D0AC54491BA7}"/>
    <dgm:cxn modelId="{C9A92FAB-FDEB-4679-B388-455755442B0B}" type="presOf" srcId="{A30A490F-7C20-41DD-AD45-8DE28C6F108C}" destId="{1C51E975-7A1D-459D-B24E-C7A2CF8387BF}" srcOrd="0" destOrd="0" presId="urn:microsoft.com/office/officeart/2005/8/layout/hProcess9"/>
    <dgm:cxn modelId="{693158CE-3C57-4407-B60C-BAF68565977F}" srcId="{A30A490F-7C20-41DD-AD45-8DE28C6F108C}" destId="{C211779F-147C-44C5-9EAB-3C9F0002D3B1}" srcOrd="1" destOrd="0" parTransId="{73C96717-43D5-4D52-A55B-01A92CD81BAE}" sibTransId="{E04C0979-8CED-455A-991D-633321C5C43A}"/>
    <dgm:cxn modelId="{BC5D8BD8-5E88-47D1-9237-5E4E9B04F32A}" type="presOf" srcId="{C211779F-147C-44C5-9EAB-3C9F0002D3B1}" destId="{0D8B6622-DBFC-42A4-AD92-39A188636F55}" srcOrd="0" destOrd="0" presId="urn:microsoft.com/office/officeart/2005/8/layout/hProcess9"/>
    <dgm:cxn modelId="{A8D23529-0AD7-4EC4-B10F-08EA2122E52C}" type="presParOf" srcId="{1C51E975-7A1D-459D-B24E-C7A2CF8387BF}" destId="{9DE39DB3-4A94-42DF-AEF9-BB53A15C40C1}" srcOrd="0" destOrd="0" presId="urn:microsoft.com/office/officeart/2005/8/layout/hProcess9"/>
    <dgm:cxn modelId="{5C6ECB65-0C53-49FD-9897-2E2C5386934C}" type="presParOf" srcId="{1C51E975-7A1D-459D-B24E-C7A2CF8387BF}" destId="{C41309F8-D94D-4FEF-8E18-BDA2794C4F3D}" srcOrd="1" destOrd="0" presId="urn:microsoft.com/office/officeart/2005/8/layout/hProcess9"/>
    <dgm:cxn modelId="{802A856D-1E78-46BE-9CBB-48D08C7C5241}" type="presParOf" srcId="{C41309F8-D94D-4FEF-8E18-BDA2794C4F3D}" destId="{30DAF563-2C27-4E8C-ACF4-1D52BBE5A6A5}" srcOrd="0" destOrd="0" presId="urn:microsoft.com/office/officeart/2005/8/layout/hProcess9"/>
    <dgm:cxn modelId="{CEA2C8FC-CC93-4375-A0FD-53992AA0001C}" type="presParOf" srcId="{C41309F8-D94D-4FEF-8E18-BDA2794C4F3D}" destId="{E168AB76-A2B9-4B3F-B501-4635E93665A4}" srcOrd="1" destOrd="0" presId="urn:microsoft.com/office/officeart/2005/8/layout/hProcess9"/>
    <dgm:cxn modelId="{A1F80FBE-230B-46E9-8B6A-8A6A27DD4B8F}" type="presParOf" srcId="{C41309F8-D94D-4FEF-8E18-BDA2794C4F3D}" destId="{0D8B6622-DBFC-42A4-AD92-39A188636F55}" srcOrd="2" destOrd="0" presId="urn:microsoft.com/office/officeart/2005/8/layout/hProcess9"/>
    <dgm:cxn modelId="{140C59C7-09CE-4C99-BD5D-4DE3D6F8E38E}" type="presParOf" srcId="{C41309F8-D94D-4FEF-8E18-BDA2794C4F3D}" destId="{B4539492-9FA6-4256-A8C3-8B893ED24B2A}" srcOrd="3" destOrd="0" presId="urn:microsoft.com/office/officeart/2005/8/layout/hProcess9"/>
    <dgm:cxn modelId="{7C7D9749-B35B-409C-8C5C-D2172E3C21AB}" type="presParOf" srcId="{C41309F8-D94D-4FEF-8E18-BDA2794C4F3D}" destId="{5A8CBE85-ED2A-40AE-9E92-1303D1B7851C}" srcOrd="4" destOrd="0" presId="urn:microsoft.com/office/officeart/2005/8/layout/hProcess9"/>
    <dgm:cxn modelId="{A84105B1-9B2E-4381-8FB3-2077560D8A0F}" type="presParOf" srcId="{C41309F8-D94D-4FEF-8E18-BDA2794C4F3D}" destId="{B2379D80-ACBE-4FC0-847D-24A18C2C21C5}" srcOrd="5" destOrd="0" presId="urn:microsoft.com/office/officeart/2005/8/layout/hProcess9"/>
    <dgm:cxn modelId="{25A97658-2716-44C0-85A6-421B3442C16B}" type="presParOf" srcId="{C41309F8-D94D-4FEF-8E18-BDA2794C4F3D}" destId="{92305F15-8F29-484F-8822-7CC5D166906B}" srcOrd="6" destOrd="0" presId="urn:microsoft.com/office/officeart/2005/8/layout/hProcess9"/>
    <dgm:cxn modelId="{776B4644-A75E-4CAD-AB8F-4ADAA1BF159A}" type="presParOf" srcId="{C41309F8-D94D-4FEF-8E18-BDA2794C4F3D}" destId="{D41F74F0-3A7D-4068-9220-FC5F12337D01}" srcOrd="7" destOrd="0" presId="urn:microsoft.com/office/officeart/2005/8/layout/hProcess9"/>
    <dgm:cxn modelId="{2465D03D-CE01-4201-8A24-DF9108D0299B}" type="presParOf" srcId="{C41309F8-D94D-4FEF-8E18-BDA2794C4F3D}" destId="{6CE7ED22-87D2-452C-8033-4AF6346F95EE}"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7F4464-0591-4821-B914-79ECA86B40EC}">
      <dsp:nvSpPr>
        <dsp:cNvPr id="0" name=""/>
        <dsp:cNvSpPr/>
      </dsp:nvSpPr>
      <dsp:spPr>
        <a:xfrm>
          <a:off x="1187" y="874303"/>
          <a:ext cx="2984599" cy="1152055"/>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C3608-E3A8-4A11-8EB4-AC09DF8BB7F6}">
      <dsp:nvSpPr>
        <dsp:cNvPr id="0" name=""/>
        <dsp:cNvSpPr/>
      </dsp:nvSpPr>
      <dsp:spPr>
        <a:xfrm>
          <a:off x="797081" y="1162317"/>
          <a:ext cx="2520328" cy="11520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kern="1200" dirty="0"/>
            <a:t>Data Collection </a:t>
          </a:r>
          <a:r>
            <a:rPr lang="en-US" sz="1200" b="1" i="0" kern="1200" dirty="0"/>
            <a:t>APIs</a:t>
          </a:r>
          <a:r>
            <a:rPr lang="en-US" sz="1200" b="0" i="0" kern="1200" dirty="0"/>
            <a:t>: SpaceX provides access to certain datasets through APIs </a:t>
          </a:r>
        </a:p>
        <a:p>
          <a:pPr marL="0" lvl="0" indent="0" algn="ctr" defTabSz="533400">
            <a:lnSpc>
              <a:spcPct val="90000"/>
            </a:lnSpc>
            <a:spcBef>
              <a:spcPct val="0"/>
            </a:spcBef>
            <a:spcAft>
              <a:spcPct val="35000"/>
            </a:spcAft>
            <a:buNone/>
          </a:pPr>
          <a:r>
            <a:rPr lang="en-US" sz="1200" b="1" i="0" kern="1200" dirty="0"/>
            <a:t>Publicly Available Information</a:t>
          </a:r>
          <a:r>
            <a:rPr lang="en-US" sz="1200" b="0" i="0" kern="1200" dirty="0"/>
            <a:t>: Some data, such as information are publicly available</a:t>
          </a:r>
          <a:endParaRPr lang="en-GB" sz="1200" b="1" kern="1200" dirty="0"/>
        </a:p>
      </dsp:txBody>
      <dsp:txXfrm>
        <a:off x="830824" y="1196060"/>
        <a:ext cx="2452842" cy="1084569"/>
      </dsp:txXfrm>
    </dsp:sp>
    <dsp:sp modelId="{D314BBA5-8288-4406-AEE1-60876A47B8A6}">
      <dsp:nvSpPr>
        <dsp:cNvPr id="0" name=""/>
        <dsp:cNvSpPr/>
      </dsp:nvSpPr>
      <dsp:spPr>
        <a:xfrm>
          <a:off x="3410263" y="874303"/>
          <a:ext cx="2984599" cy="1152055"/>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1D6116-6ED3-48F1-BF32-E02B02429DDA}">
      <dsp:nvSpPr>
        <dsp:cNvPr id="0" name=""/>
        <dsp:cNvSpPr/>
      </dsp:nvSpPr>
      <dsp:spPr>
        <a:xfrm>
          <a:off x="4206156" y="1162317"/>
          <a:ext cx="2520328" cy="11520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rgbClr val="374151"/>
              </a:solidFill>
              <a:effectLst/>
              <a:latin typeface="Söhne"/>
            </a:rPr>
            <a:t>SpaceX launch data gathered from an API, specifically the SpaceX REST API. </a:t>
          </a:r>
          <a:endParaRPr lang="en-GB" sz="1200" b="1" kern="1200" dirty="0"/>
        </a:p>
      </dsp:txBody>
      <dsp:txXfrm>
        <a:off x="4239899" y="1196060"/>
        <a:ext cx="2452842" cy="1084569"/>
      </dsp:txXfrm>
    </dsp:sp>
    <dsp:sp modelId="{9B22A734-F522-47BC-A97F-5208E7D92229}">
      <dsp:nvSpPr>
        <dsp:cNvPr id="0" name=""/>
        <dsp:cNvSpPr/>
      </dsp:nvSpPr>
      <dsp:spPr>
        <a:xfrm>
          <a:off x="6819339" y="874303"/>
          <a:ext cx="2984599" cy="1152055"/>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A21C42-9F67-43F5-B302-DD0C15691093}">
      <dsp:nvSpPr>
        <dsp:cNvPr id="0" name=""/>
        <dsp:cNvSpPr/>
      </dsp:nvSpPr>
      <dsp:spPr>
        <a:xfrm>
          <a:off x="7615232" y="1162317"/>
          <a:ext cx="2520328" cy="11520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rgbClr val="374151"/>
              </a:solidFill>
              <a:effectLst/>
              <a:latin typeface="Söhne"/>
            </a:rPr>
            <a:t>Data is completed by performing web scraping from a Wikipedia page titled “</a:t>
          </a:r>
          <a:r>
            <a:rPr lang="en-US" sz="1200" b="1" i="1" kern="1200" dirty="0">
              <a:solidFill>
                <a:srgbClr val="374151"/>
              </a:solidFill>
              <a:effectLst/>
              <a:latin typeface="Söhne"/>
            </a:rPr>
            <a:t>List of Falcon 9 and Falcon Heavy launches”. </a:t>
          </a:r>
          <a:endParaRPr lang="en-GB" sz="1200" b="1" kern="1200" dirty="0"/>
        </a:p>
      </dsp:txBody>
      <dsp:txXfrm>
        <a:off x="7648975" y="1196060"/>
        <a:ext cx="2452842" cy="10845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E22BD-E849-437F-8769-06BCC55157E4}">
      <dsp:nvSpPr>
        <dsp:cNvPr id="0" name=""/>
        <dsp:cNvSpPr/>
      </dsp:nvSpPr>
      <dsp:spPr>
        <a:xfrm>
          <a:off x="678592" y="2976"/>
          <a:ext cx="1334659" cy="13346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b="1" kern="1200" dirty="0"/>
            <a:t>Start</a:t>
          </a:r>
        </a:p>
      </dsp:txBody>
      <dsp:txXfrm>
        <a:off x="874048" y="198432"/>
        <a:ext cx="943747" cy="943747"/>
      </dsp:txXfrm>
    </dsp:sp>
    <dsp:sp modelId="{110461B5-4339-4881-B0C8-9281BE6EF43C}">
      <dsp:nvSpPr>
        <dsp:cNvPr id="0" name=""/>
        <dsp:cNvSpPr/>
      </dsp:nvSpPr>
      <dsp:spPr>
        <a:xfrm rot="10800000">
          <a:off x="5206655" y="1343191"/>
          <a:ext cx="467130" cy="338592"/>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137F49-590A-4F7C-B695-70A89AD3FA24}">
      <dsp:nvSpPr>
        <dsp:cNvPr id="0" name=""/>
        <dsp:cNvSpPr/>
      </dsp:nvSpPr>
      <dsp:spPr>
        <a:xfrm>
          <a:off x="817867" y="1976489"/>
          <a:ext cx="1056109" cy="9912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Choose API Endpoint</a:t>
          </a:r>
          <a:endParaRPr lang="en-GB" sz="1100" b="1" kern="1200" dirty="0"/>
        </a:p>
      </dsp:txBody>
      <dsp:txXfrm>
        <a:off x="972531" y="2121649"/>
        <a:ext cx="746781" cy="700892"/>
      </dsp:txXfrm>
    </dsp:sp>
    <dsp:sp modelId="{86555A1B-8890-4771-9156-04E114229E81}">
      <dsp:nvSpPr>
        <dsp:cNvPr id="0" name=""/>
        <dsp:cNvSpPr/>
      </dsp:nvSpPr>
      <dsp:spPr>
        <a:xfrm rot="10883603">
          <a:off x="1092262" y="3128930"/>
          <a:ext cx="467130" cy="338592"/>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38236D-61BF-4DA5-BC19-3B1335D1652C}">
      <dsp:nvSpPr>
        <dsp:cNvPr id="0" name=""/>
        <dsp:cNvSpPr/>
      </dsp:nvSpPr>
      <dsp:spPr>
        <a:xfrm>
          <a:off x="612116" y="3609532"/>
          <a:ext cx="1379605" cy="13432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Launchpads, Payloads Rockets, cores.</a:t>
          </a:r>
          <a:endParaRPr lang="en-GB" sz="1100" b="1" kern="1200" dirty="0"/>
        </a:p>
      </dsp:txBody>
      <dsp:txXfrm>
        <a:off x="814154" y="3806245"/>
        <a:ext cx="975529" cy="949814"/>
      </dsp:txXfrm>
    </dsp:sp>
    <dsp:sp modelId="{4FDA9B8A-9BB8-42A4-B765-7B02708565EF}">
      <dsp:nvSpPr>
        <dsp:cNvPr id="0" name=""/>
        <dsp:cNvSpPr/>
      </dsp:nvSpPr>
      <dsp:spPr>
        <a:xfrm rot="5400000">
          <a:off x="2101404" y="4111856"/>
          <a:ext cx="467130" cy="338592"/>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BE5432-DB6E-435C-A55C-90759C9DB97C}">
      <dsp:nvSpPr>
        <dsp:cNvPr id="0" name=""/>
        <dsp:cNvSpPr/>
      </dsp:nvSpPr>
      <dsp:spPr>
        <a:xfrm>
          <a:off x="2659051" y="3609532"/>
          <a:ext cx="1379605" cy="13432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Make API Request</a:t>
          </a:r>
          <a:endParaRPr lang="en-GB" sz="1100" b="1" kern="1200" dirty="0"/>
        </a:p>
      </dsp:txBody>
      <dsp:txXfrm>
        <a:off x="2861089" y="3806245"/>
        <a:ext cx="975529" cy="949814"/>
      </dsp:txXfrm>
    </dsp:sp>
    <dsp:sp modelId="{FDDAD988-EBFA-41D3-8BD5-D9FD0CC6EA19}">
      <dsp:nvSpPr>
        <dsp:cNvPr id="0" name=""/>
        <dsp:cNvSpPr/>
      </dsp:nvSpPr>
      <dsp:spPr>
        <a:xfrm rot="83603">
          <a:off x="3140277" y="3084520"/>
          <a:ext cx="467130" cy="338592"/>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8AE2E3-6FD1-451E-A4CF-21E5FB0DE91C}">
      <dsp:nvSpPr>
        <dsp:cNvPr id="0" name=""/>
        <dsp:cNvSpPr/>
      </dsp:nvSpPr>
      <dsp:spPr>
        <a:xfrm>
          <a:off x="2947749" y="2026987"/>
          <a:ext cx="890217" cy="8902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Receive Response</a:t>
          </a:r>
          <a:endParaRPr lang="en-GB" sz="1100" b="1" kern="1200" dirty="0"/>
        </a:p>
      </dsp:txBody>
      <dsp:txXfrm>
        <a:off x="3078118" y="2157356"/>
        <a:ext cx="629479" cy="629479"/>
      </dsp:txXfrm>
    </dsp:sp>
    <dsp:sp modelId="{A39641C6-1C81-4DF2-8ED1-01ED9B89B968}">
      <dsp:nvSpPr>
        <dsp:cNvPr id="0" name=""/>
        <dsp:cNvSpPr/>
      </dsp:nvSpPr>
      <dsp:spPr>
        <a:xfrm>
          <a:off x="3159292" y="1392321"/>
          <a:ext cx="467130" cy="338592"/>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788CC5-10CA-4EC5-8831-6C1BF832FD1D}">
      <dsp:nvSpPr>
        <dsp:cNvPr id="0" name=""/>
        <dsp:cNvSpPr/>
      </dsp:nvSpPr>
      <dsp:spPr>
        <a:xfrm>
          <a:off x="2947749" y="225197"/>
          <a:ext cx="890217" cy="8902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Parse Response Data</a:t>
          </a:r>
          <a:endParaRPr lang="en-GB" sz="1100" b="1" kern="1200" dirty="0"/>
        </a:p>
      </dsp:txBody>
      <dsp:txXfrm>
        <a:off x="3078118" y="355566"/>
        <a:ext cx="629479" cy="629479"/>
      </dsp:txXfrm>
    </dsp:sp>
    <dsp:sp modelId="{FB1B1188-4C85-4148-8CE9-3D5889BE0D48}">
      <dsp:nvSpPr>
        <dsp:cNvPr id="0" name=""/>
        <dsp:cNvSpPr/>
      </dsp:nvSpPr>
      <dsp:spPr>
        <a:xfrm rot="5400000">
          <a:off x="4150985" y="501009"/>
          <a:ext cx="467130" cy="338592"/>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BE399A-7748-44F3-80EB-8879C257A30B}">
      <dsp:nvSpPr>
        <dsp:cNvPr id="0" name=""/>
        <dsp:cNvSpPr/>
      </dsp:nvSpPr>
      <dsp:spPr>
        <a:xfrm>
          <a:off x="4911970" y="181701"/>
          <a:ext cx="1010699" cy="9772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i="0" kern="1200" dirty="0"/>
            <a:t>Displa</a:t>
          </a:r>
          <a:r>
            <a:rPr lang="en-US" sz="1100" b="1" i="0" kern="1200" dirty="0"/>
            <a:t>y and </a:t>
          </a:r>
          <a:r>
            <a:rPr lang="en-US" sz="1050" b="1" i="0" kern="1200" dirty="0"/>
            <a:t>Process Data</a:t>
          </a:r>
          <a:endParaRPr lang="en-GB" sz="1050" b="1" kern="1200" dirty="0"/>
        </a:p>
      </dsp:txBody>
      <dsp:txXfrm>
        <a:off x="5059983" y="324810"/>
        <a:ext cx="714673" cy="690991"/>
      </dsp:txXfrm>
    </dsp:sp>
    <dsp:sp modelId="{84F8BD01-B328-4D31-AB2E-1CEF915D8F2B}">
      <dsp:nvSpPr>
        <dsp:cNvPr id="0" name=""/>
        <dsp:cNvSpPr/>
      </dsp:nvSpPr>
      <dsp:spPr>
        <a:xfrm rot="10800000">
          <a:off x="1097633" y="1523537"/>
          <a:ext cx="467130" cy="338592"/>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5A77DC-8108-4AF2-A89B-FC8A04F30D68}">
      <dsp:nvSpPr>
        <dsp:cNvPr id="0" name=""/>
        <dsp:cNvSpPr/>
      </dsp:nvSpPr>
      <dsp:spPr>
        <a:xfrm>
          <a:off x="4749990" y="1804766"/>
          <a:ext cx="1334659" cy="13346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i="0" kern="1200" dirty="0"/>
            <a:t>End</a:t>
          </a:r>
          <a:endParaRPr lang="en-GB" sz="3300" kern="1200" dirty="0"/>
        </a:p>
      </dsp:txBody>
      <dsp:txXfrm>
        <a:off x="4945446" y="2000222"/>
        <a:ext cx="943747" cy="9437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E22BD-E849-437F-8769-06BCC55157E4}">
      <dsp:nvSpPr>
        <dsp:cNvPr id="0" name=""/>
        <dsp:cNvSpPr/>
      </dsp:nvSpPr>
      <dsp:spPr>
        <a:xfrm>
          <a:off x="650484" y="2213"/>
          <a:ext cx="1319533" cy="1319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GB" sz="3200" b="1" kern="1200" dirty="0"/>
            <a:t>Start</a:t>
          </a:r>
        </a:p>
      </dsp:txBody>
      <dsp:txXfrm>
        <a:off x="843725" y="195454"/>
        <a:ext cx="933051" cy="933051"/>
      </dsp:txXfrm>
    </dsp:sp>
    <dsp:sp modelId="{110461B5-4339-4881-B0C8-9281BE6EF43C}">
      <dsp:nvSpPr>
        <dsp:cNvPr id="0" name=""/>
        <dsp:cNvSpPr/>
      </dsp:nvSpPr>
      <dsp:spPr>
        <a:xfrm rot="10800000">
          <a:off x="5127230" y="1327239"/>
          <a:ext cx="461836" cy="3347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137F49-590A-4F7C-B695-70A89AD3FA24}">
      <dsp:nvSpPr>
        <dsp:cNvPr id="0" name=""/>
        <dsp:cNvSpPr/>
      </dsp:nvSpPr>
      <dsp:spPr>
        <a:xfrm>
          <a:off x="788180" y="1953360"/>
          <a:ext cx="1044140" cy="97997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Choose webpage</a:t>
          </a:r>
          <a:endParaRPr lang="en-GB" sz="1200" b="1" kern="1200" dirty="0"/>
        </a:p>
      </dsp:txBody>
      <dsp:txXfrm>
        <a:off x="941091" y="2096875"/>
        <a:ext cx="738318" cy="692949"/>
      </dsp:txXfrm>
    </dsp:sp>
    <dsp:sp modelId="{86555A1B-8890-4771-9156-04E114229E81}">
      <dsp:nvSpPr>
        <dsp:cNvPr id="0" name=""/>
        <dsp:cNvSpPr/>
      </dsp:nvSpPr>
      <dsp:spPr>
        <a:xfrm rot="10883637">
          <a:off x="1059466" y="3092376"/>
          <a:ext cx="461836" cy="3347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38236D-61BF-4DA5-BC19-3B1335D1652C}">
      <dsp:nvSpPr>
        <dsp:cNvPr id="0" name=""/>
        <dsp:cNvSpPr/>
      </dsp:nvSpPr>
      <dsp:spPr>
        <a:xfrm>
          <a:off x="584761" y="3567166"/>
          <a:ext cx="1363970" cy="13280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Extract Falcon 9 Launch Records HTML Table from Wikipedia</a:t>
          </a:r>
          <a:endParaRPr lang="en-GB" sz="1200" b="1" kern="1200" dirty="0"/>
        </a:p>
      </dsp:txBody>
      <dsp:txXfrm>
        <a:off x="784510" y="3761650"/>
        <a:ext cx="964472" cy="939049"/>
      </dsp:txXfrm>
    </dsp:sp>
    <dsp:sp modelId="{4FDA9B8A-9BB8-42A4-B765-7B02708565EF}">
      <dsp:nvSpPr>
        <dsp:cNvPr id="0" name=""/>
        <dsp:cNvSpPr/>
      </dsp:nvSpPr>
      <dsp:spPr>
        <a:xfrm rot="5400000">
          <a:off x="2057171" y="4063797"/>
          <a:ext cx="461836" cy="3347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BE5432-DB6E-435C-A55C-90759C9DB97C}">
      <dsp:nvSpPr>
        <dsp:cNvPr id="0" name=""/>
        <dsp:cNvSpPr/>
      </dsp:nvSpPr>
      <dsp:spPr>
        <a:xfrm>
          <a:off x="2608498" y="3567166"/>
          <a:ext cx="1363970" cy="132801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Download HTML Table</a:t>
          </a:r>
          <a:endParaRPr lang="en-GB" sz="1200" b="1" kern="1200" dirty="0"/>
        </a:p>
      </dsp:txBody>
      <dsp:txXfrm>
        <a:off x="2808247" y="3761650"/>
        <a:ext cx="964472" cy="939049"/>
      </dsp:txXfrm>
    </dsp:sp>
    <dsp:sp modelId="{FDDAD988-EBFA-41D3-8BD5-D9FD0CC6EA19}">
      <dsp:nvSpPr>
        <dsp:cNvPr id="0" name=""/>
        <dsp:cNvSpPr/>
      </dsp:nvSpPr>
      <dsp:spPr>
        <a:xfrm rot="83637">
          <a:off x="3084272" y="3048469"/>
          <a:ext cx="461836" cy="3347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8AE2E3-6FD1-451E-A4CF-21E5FB0DE91C}">
      <dsp:nvSpPr>
        <dsp:cNvPr id="0" name=""/>
        <dsp:cNvSpPr/>
      </dsp:nvSpPr>
      <dsp:spPr>
        <a:xfrm>
          <a:off x="2893924" y="2003285"/>
          <a:ext cx="880128" cy="8801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Parse HTML Table</a:t>
          </a:r>
          <a:endParaRPr lang="en-GB" sz="1200" b="1" kern="1200" dirty="0"/>
        </a:p>
      </dsp:txBody>
      <dsp:txXfrm>
        <a:off x="3022816" y="2132177"/>
        <a:ext cx="622344" cy="622344"/>
      </dsp:txXfrm>
    </dsp:sp>
    <dsp:sp modelId="{A39641C6-1C81-4DF2-8ED1-01ED9B89B968}">
      <dsp:nvSpPr>
        <dsp:cNvPr id="0" name=""/>
        <dsp:cNvSpPr/>
      </dsp:nvSpPr>
      <dsp:spPr>
        <a:xfrm>
          <a:off x="3103070" y="1432838"/>
          <a:ext cx="461836" cy="3347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788CC5-10CA-4EC5-8831-6C1BF832FD1D}">
      <dsp:nvSpPr>
        <dsp:cNvPr id="0" name=""/>
        <dsp:cNvSpPr/>
      </dsp:nvSpPr>
      <dsp:spPr>
        <a:xfrm>
          <a:off x="2801818" y="107864"/>
          <a:ext cx="1064339" cy="11082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Convert Table to Pandas </a:t>
          </a:r>
          <a:r>
            <a:rPr lang="en-US" sz="1200" b="1" i="0" kern="1200" dirty="0" err="1"/>
            <a:t>DataFrame</a:t>
          </a:r>
          <a:endParaRPr lang="en-GB" sz="1200" b="1" kern="1200" dirty="0"/>
        </a:p>
      </dsp:txBody>
      <dsp:txXfrm>
        <a:off x="2957687" y="270161"/>
        <a:ext cx="752601" cy="783637"/>
      </dsp:txXfrm>
    </dsp:sp>
    <dsp:sp modelId="{FB1B1188-4C85-4148-8CE9-3D5889BE0D48}">
      <dsp:nvSpPr>
        <dsp:cNvPr id="0" name=""/>
        <dsp:cNvSpPr/>
      </dsp:nvSpPr>
      <dsp:spPr>
        <a:xfrm rot="5400000">
          <a:off x="4129577" y="494602"/>
          <a:ext cx="461836" cy="3347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4BE399A-7748-44F3-80EB-8879C257A30B}">
      <dsp:nvSpPr>
        <dsp:cNvPr id="0" name=""/>
        <dsp:cNvSpPr/>
      </dsp:nvSpPr>
      <dsp:spPr>
        <a:xfrm>
          <a:off x="4835884" y="178912"/>
          <a:ext cx="999245" cy="9661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t>Displa</a:t>
          </a:r>
          <a:r>
            <a:rPr lang="en-US" sz="1200" b="1" i="0" kern="1200" dirty="0"/>
            <a:t>y and </a:t>
          </a:r>
          <a:r>
            <a:rPr lang="en-US" sz="1100" b="1" i="0" kern="1200" dirty="0"/>
            <a:t>Process Data</a:t>
          </a:r>
          <a:endParaRPr lang="en-GB" sz="1100" b="1" kern="1200" dirty="0"/>
        </a:p>
      </dsp:txBody>
      <dsp:txXfrm>
        <a:off x="4982220" y="320399"/>
        <a:ext cx="706573" cy="683160"/>
      </dsp:txXfrm>
    </dsp:sp>
    <dsp:sp modelId="{84F8BD01-B328-4D31-AB2E-1CEF915D8F2B}">
      <dsp:nvSpPr>
        <dsp:cNvPr id="0" name=""/>
        <dsp:cNvSpPr/>
      </dsp:nvSpPr>
      <dsp:spPr>
        <a:xfrm rot="10800000">
          <a:off x="1064776" y="1505542"/>
          <a:ext cx="461836" cy="334755"/>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5A77DC-8108-4AF2-A89B-FC8A04F30D68}">
      <dsp:nvSpPr>
        <dsp:cNvPr id="0" name=""/>
        <dsp:cNvSpPr/>
      </dsp:nvSpPr>
      <dsp:spPr>
        <a:xfrm>
          <a:off x="4675740" y="1783583"/>
          <a:ext cx="1319533" cy="13195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i="0" kern="1200" dirty="0"/>
            <a:t>End</a:t>
          </a:r>
          <a:endParaRPr lang="en-GB" sz="3200" kern="1200" dirty="0"/>
        </a:p>
      </dsp:txBody>
      <dsp:txXfrm>
        <a:off x="4868981" y="1976824"/>
        <a:ext cx="933051" cy="9330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15661-9C07-4F94-904E-572EA40E1746}">
      <dsp:nvSpPr>
        <dsp:cNvPr id="0" name=""/>
        <dsp:cNvSpPr/>
      </dsp:nvSpPr>
      <dsp:spPr>
        <a:xfrm>
          <a:off x="5230" y="281006"/>
          <a:ext cx="2378024" cy="7775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Data Exploration</a:t>
          </a:r>
        </a:p>
      </dsp:txBody>
      <dsp:txXfrm>
        <a:off x="5230" y="281006"/>
        <a:ext cx="2378024" cy="518400"/>
      </dsp:txXfrm>
    </dsp:sp>
    <dsp:sp modelId="{77A82D5C-0ED4-408F-80EF-250A7600BC4D}">
      <dsp:nvSpPr>
        <dsp:cNvPr id="0" name=""/>
        <dsp:cNvSpPr/>
      </dsp:nvSpPr>
      <dsp:spPr>
        <a:xfrm>
          <a:off x="492295" y="799406"/>
          <a:ext cx="2378024" cy="2980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US" sz="1800" b="0" i="0" kern="1200" dirty="0"/>
            <a:t>Performed some Exploratory Data Analysis (EDA) to find some patterns in the data and determine what would be the label for training supervised models.</a:t>
          </a:r>
          <a:endParaRPr lang="en-US" sz="1800" kern="1200" dirty="0"/>
        </a:p>
      </dsp:txBody>
      <dsp:txXfrm>
        <a:off x="561945" y="869056"/>
        <a:ext cx="2238724" cy="2841500"/>
      </dsp:txXfrm>
    </dsp:sp>
    <dsp:sp modelId="{69EA5B9F-A0C5-4BA7-88C2-BF9CC230EF1A}">
      <dsp:nvSpPr>
        <dsp:cNvPr id="0" name=""/>
        <dsp:cNvSpPr/>
      </dsp:nvSpPr>
      <dsp:spPr>
        <a:xfrm>
          <a:off x="2743754" y="244176"/>
          <a:ext cx="764259"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743754" y="362588"/>
        <a:ext cx="586641" cy="355235"/>
      </dsp:txXfrm>
    </dsp:sp>
    <dsp:sp modelId="{CE65E3AB-5609-4A34-8488-F186940C63FB}">
      <dsp:nvSpPr>
        <dsp:cNvPr id="0" name=""/>
        <dsp:cNvSpPr/>
      </dsp:nvSpPr>
      <dsp:spPr>
        <a:xfrm>
          <a:off x="3825254" y="281006"/>
          <a:ext cx="2378024" cy="7775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Data Transformation</a:t>
          </a:r>
        </a:p>
      </dsp:txBody>
      <dsp:txXfrm>
        <a:off x="3825254" y="281006"/>
        <a:ext cx="2378024" cy="518400"/>
      </dsp:txXfrm>
    </dsp:sp>
    <dsp:sp modelId="{B83FED60-6FE4-447C-901C-374EC9C117AD}">
      <dsp:nvSpPr>
        <dsp:cNvPr id="0" name=""/>
        <dsp:cNvSpPr/>
      </dsp:nvSpPr>
      <dsp:spPr>
        <a:xfrm>
          <a:off x="4312319" y="799406"/>
          <a:ext cx="2378024" cy="2980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rgbClr val="374151"/>
              </a:solidFill>
              <a:latin typeface="Söhne"/>
            </a:rPr>
            <a:t>Converted categorical landing outcomes into Training Labels with 1, meaning the booster successfully landed, and 0, meaning it was unsuccessful. </a:t>
          </a:r>
          <a:endParaRPr lang="en-GB" sz="1800" kern="1200" dirty="0"/>
        </a:p>
      </dsp:txBody>
      <dsp:txXfrm>
        <a:off x="4381969" y="869056"/>
        <a:ext cx="2238724" cy="2841500"/>
      </dsp:txXfrm>
    </dsp:sp>
    <dsp:sp modelId="{9D9C47F9-4BA5-4A5F-BECD-FD593BFE15FD}">
      <dsp:nvSpPr>
        <dsp:cNvPr id="0" name=""/>
        <dsp:cNvSpPr/>
      </dsp:nvSpPr>
      <dsp:spPr>
        <a:xfrm>
          <a:off x="6563779" y="244176"/>
          <a:ext cx="764259"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6563779" y="362588"/>
        <a:ext cx="586641" cy="355235"/>
      </dsp:txXfrm>
    </dsp:sp>
    <dsp:sp modelId="{E0FCA30E-FD17-4032-BD89-DE125A5F52A9}">
      <dsp:nvSpPr>
        <dsp:cNvPr id="0" name=""/>
        <dsp:cNvSpPr/>
      </dsp:nvSpPr>
      <dsp:spPr>
        <a:xfrm>
          <a:off x="7645278" y="281006"/>
          <a:ext cx="2378024" cy="7775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GB" sz="1800" kern="1200" dirty="0"/>
            <a:t>Feature Engineer</a:t>
          </a:r>
        </a:p>
      </dsp:txBody>
      <dsp:txXfrm>
        <a:off x="7645278" y="281006"/>
        <a:ext cx="2378024" cy="518400"/>
      </dsp:txXfrm>
    </dsp:sp>
    <dsp:sp modelId="{2BE615D1-0072-42FB-882D-CD5D6FB01927}">
      <dsp:nvSpPr>
        <dsp:cNvPr id="0" name=""/>
        <dsp:cNvSpPr/>
      </dsp:nvSpPr>
      <dsp:spPr>
        <a:xfrm>
          <a:off x="8132344" y="799406"/>
          <a:ext cx="2378024" cy="2980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Created a new attribute, “Outcome”, which</a:t>
          </a:r>
          <a:r>
            <a:rPr lang="en-US" sz="1800" kern="1200" dirty="0"/>
            <a:t> is the label for training supervised models.</a:t>
          </a:r>
          <a:endParaRPr lang="en-GB" sz="1800" kern="1200" dirty="0"/>
        </a:p>
      </dsp:txBody>
      <dsp:txXfrm>
        <a:off x="8201994" y="869056"/>
        <a:ext cx="2238724" cy="2841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39DB3-4A94-42DF-AEF9-BB53A15C40C1}">
      <dsp:nvSpPr>
        <dsp:cNvPr id="0" name=""/>
        <dsp:cNvSpPr/>
      </dsp:nvSpPr>
      <dsp:spPr>
        <a:xfrm>
          <a:off x="776067" y="0"/>
          <a:ext cx="8795435" cy="348328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DAF563-2C27-4E8C-ACF4-1D52BBE5A6A5}">
      <dsp:nvSpPr>
        <dsp:cNvPr id="0" name=""/>
        <dsp:cNvSpPr/>
      </dsp:nvSpPr>
      <dsp:spPr>
        <a:xfrm>
          <a:off x="4547" y="1044984"/>
          <a:ext cx="1988168" cy="139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Data Collection &amp; Preprocessing</a:t>
          </a:r>
        </a:p>
        <a:p>
          <a:pPr marL="0" lvl="0" indent="0" algn="ctr" defTabSz="577850">
            <a:lnSpc>
              <a:spcPct val="90000"/>
            </a:lnSpc>
            <a:spcBef>
              <a:spcPct val="0"/>
            </a:spcBef>
            <a:spcAft>
              <a:spcPct val="35000"/>
            </a:spcAft>
            <a:buNone/>
          </a:pPr>
          <a:r>
            <a:rPr lang="en-US" sz="1300" b="0" i="0" kern="1200" dirty="0"/>
            <a:t>Data </a:t>
          </a:r>
          <a:r>
            <a:rPr lang="en-US" sz="1300" b="0" i="0" kern="1200" dirty="0" err="1"/>
            <a:t>Standardisation</a:t>
          </a:r>
          <a:endParaRPr lang="en-GB" sz="1300" kern="1200" dirty="0"/>
        </a:p>
      </dsp:txBody>
      <dsp:txXfrm>
        <a:off x="72563" y="1113000"/>
        <a:ext cx="1852136" cy="1257280"/>
      </dsp:txXfrm>
    </dsp:sp>
    <dsp:sp modelId="{0D8B6622-DBFC-42A4-AD92-39A188636F55}">
      <dsp:nvSpPr>
        <dsp:cNvPr id="0" name=""/>
        <dsp:cNvSpPr/>
      </dsp:nvSpPr>
      <dsp:spPr>
        <a:xfrm>
          <a:off x="2092124" y="1044984"/>
          <a:ext cx="1988168" cy="139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Split the data X and Y into training and test data. Set the parameter </a:t>
          </a:r>
          <a:r>
            <a:rPr lang="en-US" sz="1300" b="0" i="1" kern="1200" dirty="0" err="1"/>
            <a:t>test_size</a:t>
          </a:r>
          <a:r>
            <a:rPr lang="en-US" sz="1300" b="0" i="1" kern="1200" dirty="0"/>
            <a:t> </a:t>
          </a:r>
          <a:r>
            <a:rPr lang="en-US" sz="1300" b="0" i="0" kern="1200" dirty="0"/>
            <a:t>to 0.2 and </a:t>
          </a:r>
          <a:r>
            <a:rPr lang="en-US" sz="1300" b="0" i="1" kern="1200" dirty="0" err="1"/>
            <a:t>random_state</a:t>
          </a:r>
          <a:r>
            <a:rPr lang="en-US" sz="1300" b="0" i="1" kern="1200" dirty="0"/>
            <a:t> </a:t>
          </a:r>
          <a:r>
            <a:rPr lang="en-US" sz="1300" b="0" i="0" kern="1200" dirty="0"/>
            <a:t>to 2</a:t>
          </a:r>
          <a:endParaRPr lang="en-GB" sz="1300" kern="1200" dirty="0"/>
        </a:p>
      </dsp:txBody>
      <dsp:txXfrm>
        <a:off x="2160140" y="1113000"/>
        <a:ext cx="1852136" cy="1257280"/>
      </dsp:txXfrm>
    </dsp:sp>
    <dsp:sp modelId="{5A8CBE85-ED2A-40AE-9E92-1303D1B7851C}">
      <dsp:nvSpPr>
        <dsp:cNvPr id="0" name=""/>
        <dsp:cNvSpPr/>
      </dsp:nvSpPr>
      <dsp:spPr>
        <a:xfrm>
          <a:off x="4179701" y="1044984"/>
          <a:ext cx="1988168" cy="139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Model Selection: Best Hyperparameter for SVM, Classification Trees and Logistic Regression.</a:t>
          </a:r>
          <a:endParaRPr lang="en-GB" sz="1300" kern="1200" dirty="0"/>
        </a:p>
      </dsp:txBody>
      <dsp:txXfrm>
        <a:off x="4247717" y="1113000"/>
        <a:ext cx="1852136" cy="1257280"/>
      </dsp:txXfrm>
    </dsp:sp>
    <dsp:sp modelId="{92305F15-8F29-484F-8822-7CC5D166906B}">
      <dsp:nvSpPr>
        <dsp:cNvPr id="0" name=""/>
        <dsp:cNvSpPr/>
      </dsp:nvSpPr>
      <dsp:spPr>
        <a:xfrm>
          <a:off x="6267278" y="1044984"/>
          <a:ext cx="1988168" cy="139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Model Training  on train data and hyperparameter Tuning with </a:t>
          </a:r>
          <a:r>
            <a:rPr lang="en-US" sz="1300" b="0" i="1" kern="1200" dirty="0" err="1"/>
            <a:t>GridSearchCV</a:t>
          </a:r>
          <a:r>
            <a:rPr lang="en-US" sz="1300" b="0" i="0" kern="1200" dirty="0"/>
            <a:t> and cv 10 and we display the best parameters.</a:t>
          </a:r>
          <a:endParaRPr lang="en-GB" sz="1300" kern="1200" dirty="0"/>
        </a:p>
      </dsp:txBody>
      <dsp:txXfrm>
        <a:off x="6335294" y="1113000"/>
        <a:ext cx="1852136" cy="1257280"/>
      </dsp:txXfrm>
    </dsp:sp>
    <dsp:sp modelId="{6CE7ED22-87D2-452C-8033-4AF6346F95EE}">
      <dsp:nvSpPr>
        <dsp:cNvPr id="0" name=""/>
        <dsp:cNvSpPr/>
      </dsp:nvSpPr>
      <dsp:spPr>
        <a:xfrm>
          <a:off x="8354855" y="1044984"/>
          <a:ext cx="1988168" cy="13933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For model Evaluation on test data. We calculate the accuracy on the test data using the method and confusion matrix for each model.</a:t>
          </a:r>
          <a:endParaRPr lang="en-GB" sz="1300" kern="1200" dirty="0"/>
        </a:p>
      </dsp:txBody>
      <dsp:txXfrm>
        <a:off x="8422871" y="1113000"/>
        <a:ext cx="1852136" cy="12572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clorofilla/SpaceX-Project/blob/297f081fadb7d34f5dcec934cc58249e80a0b780/labs-jupyter-spacex-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lorofilla/SpaceX-Project/blob/34a063f339288d1ad34217a962c0057c545b62d4/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lorofilla/SpaceX-Project/blob/34a063f339288d1ad34217a962c0057c545b62d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orofilla/SpaceX-Project/blob/34a063f339288d1ad34217a962c0057c545b62d4/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lorofilla/SpaceX-Project/blob/2b69ca8569afa3d5164eb57e1a35c9902c10e687/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clorofilla/SpaceX-Project/blob/297f081fadb7d34f5dcec934cc58249e80a0b780/SpaceX_Machine_Learning_Prediction_Part_5.jupyterlite.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clorofilla/SpaceX-Project.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clorofilla/SpaceX-Project/blob/34a063f339288d1ad34217a962c0057c545b62d4/jupyter-labs-spacex-data-collection-api.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clorofilla/SpaceX-Project/blob/34a063f339288d1ad34217a962c0057c545b62d4/jupyter-labs-web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Ermesa Pepe</a:t>
            </a:r>
          </a:p>
          <a:p>
            <a:r>
              <a:rPr lang="en-US" dirty="0">
                <a:solidFill>
                  <a:schemeClr val="bg2"/>
                </a:solidFill>
                <a:latin typeface="Abadi" panose="020B0604020104020204" pitchFamily="34" charset="0"/>
                <a:ea typeface="SF Pro" pitchFamily="2" charset="0"/>
                <a:cs typeface="SF Pro" pitchFamily="2" charset="0"/>
              </a:rPr>
              <a:t>05/02/2024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400" y="1371600"/>
            <a:ext cx="11887200" cy="5327304"/>
          </a:xfrm>
          <a:prstGeom prst="rect">
            <a:avLst/>
          </a:prstGeom>
        </p:spPr>
        <p:txBody>
          <a:bodyPr/>
          <a:lstStyle/>
          <a:p>
            <a:pPr marL="0" indent="0" algn="just">
              <a:buNone/>
            </a:pPr>
            <a:r>
              <a:rPr lang="en-US" sz="2000" dirty="0"/>
              <a:t>The data wrangling phase mainly consists of </a:t>
            </a:r>
            <a:r>
              <a:rPr lang="en-US" sz="2000" dirty="0">
                <a:solidFill>
                  <a:srgbClr val="374151"/>
                </a:solidFill>
                <a:latin typeface="Söhne"/>
              </a:rPr>
              <a:t>reviewing some dataset attributes and </a:t>
            </a:r>
            <a:r>
              <a:rPr lang="en-US" sz="2000" dirty="0"/>
              <a:t>converting landing outcomes into Training Labels, with 1 meaning the booster successfully landed and 0 meaning it was unsuccessful. All details are available on the GitHub repository: </a:t>
            </a:r>
          </a:p>
          <a:p>
            <a:pPr marL="0" indent="0" algn="just">
              <a:buNone/>
            </a:pPr>
            <a:r>
              <a:rPr lang="en-US" sz="2000" dirty="0">
                <a:hlinkClick r:id="rId3"/>
              </a:rPr>
              <a:t>https://github.com/clorofilla/SpaceX-Project/blob/297f081fadb7d34f5dcec934cc58249e80a0b780/labs-jupyter-spacex-Data%20wrangling.ipynb</a:t>
            </a:r>
            <a:r>
              <a:rPr lang="en-US" sz="2000" dirty="0"/>
              <a:t> </a:t>
            </a:r>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15B16AF0-E737-3BB3-D39C-4A2771631668}"/>
              </a:ext>
            </a:extLst>
          </p:cNvPr>
          <p:cNvGraphicFramePr/>
          <p:nvPr>
            <p:extLst>
              <p:ext uri="{D42A27DB-BD31-4B8C-83A1-F6EECF244321}">
                <p14:modId xmlns:p14="http://schemas.microsoft.com/office/powerpoint/2010/main" val="1384357725"/>
              </p:ext>
            </p:extLst>
          </p:nvPr>
        </p:nvGraphicFramePr>
        <p:xfrm>
          <a:off x="568764" y="2820234"/>
          <a:ext cx="10515599" cy="40612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877" y="1825625"/>
            <a:ext cx="11101754"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Python code was developed to conduct exploratory data analysis by manipulating data in a Pandas data frame. This stage mainly consisted of:</a:t>
            </a:r>
          </a:p>
          <a:p>
            <a:pPr lvl="1" algn="just"/>
            <a:r>
              <a:rPr lang="en-US" sz="1800" dirty="0">
                <a:solidFill>
                  <a:schemeClr val="accent3">
                    <a:lumMod val="25000"/>
                  </a:schemeClr>
                </a:solidFill>
                <a:latin typeface="Abadi"/>
              </a:rPr>
              <a:t>Exploratory Data Analysis</a:t>
            </a:r>
          </a:p>
          <a:p>
            <a:pPr lvl="1" algn="just"/>
            <a:r>
              <a:rPr lang="en-US" sz="1800" dirty="0">
                <a:solidFill>
                  <a:schemeClr val="accent3">
                    <a:lumMod val="25000"/>
                  </a:schemeClr>
                </a:solidFill>
                <a:latin typeface="Abadi"/>
              </a:rPr>
              <a:t>Preparing Data Feature Engineering</a:t>
            </a: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a:rPr>
              <a:t>We created and executed SQL queries to select and sort data</a:t>
            </a:r>
          </a:p>
          <a:p>
            <a:pPr algn="just">
              <a:lnSpc>
                <a:spcPct val="100000"/>
              </a:lnSpc>
              <a:spcBef>
                <a:spcPts val="1400"/>
              </a:spcBef>
            </a:pPr>
            <a:r>
              <a:rPr lang="en-US" sz="2200" dirty="0">
                <a:solidFill>
                  <a:schemeClr val="accent3">
                    <a:lumMod val="25000"/>
                  </a:schemeClr>
                </a:solidFill>
                <a:latin typeface="Abadi"/>
              </a:rPr>
              <a:t>Data </a:t>
            </a:r>
            <a:r>
              <a:rPr lang="en-US" sz="2200" dirty="0" err="1">
                <a:solidFill>
                  <a:schemeClr val="accent3">
                    <a:lumMod val="25000"/>
                  </a:schemeClr>
                </a:solidFill>
                <a:latin typeface="Abadi"/>
              </a:rPr>
              <a:t>visualisation</a:t>
            </a:r>
            <a:r>
              <a:rPr lang="en-US" sz="2200" dirty="0">
                <a:solidFill>
                  <a:schemeClr val="accent3">
                    <a:lumMod val="25000"/>
                  </a:schemeClr>
                </a:solidFill>
                <a:latin typeface="Abadi"/>
              </a:rPr>
              <a:t> skills were applied to </a:t>
            </a:r>
            <a:r>
              <a:rPr lang="en-US" sz="2200" dirty="0" err="1">
                <a:solidFill>
                  <a:schemeClr val="accent3">
                    <a:lumMod val="25000"/>
                  </a:schemeClr>
                </a:solidFill>
                <a:latin typeface="Abadi"/>
              </a:rPr>
              <a:t>visualise</a:t>
            </a:r>
            <a:r>
              <a:rPr lang="en-US" sz="2200" dirty="0">
                <a:solidFill>
                  <a:schemeClr val="accent3">
                    <a:lumMod val="25000"/>
                  </a:schemeClr>
                </a:solidFill>
                <a:latin typeface="Abadi"/>
              </a:rPr>
              <a:t> the data and extract meaningful patterns to guide the modelling process</a:t>
            </a:r>
          </a:p>
          <a:p>
            <a:pPr algn="just">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EDA with the data </a:t>
            </a:r>
            <a:r>
              <a:rPr lang="en-US" sz="2200" dirty="0" err="1">
                <a:solidFill>
                  <a:schemeClr val="accent3">
                    <a:lumMod val="25000"/>
                  </a:schemeClr>
                </a:solidFill>
                <a:latin typeface="Abadi" panose="020B0604020104020204" pitchFamily="34" charset="0"/>
              </a:rPr>
              <a:t>visualisation</a:t>
            </a:r>
            <a:r>
              <a:rPr lang="en-US" sz="2200" dirty="0">
                <a:solidFill>
                  <a:schemeClr val="accent3">
                    <a:lumMod val="25000"/>
                  </a:schemeClr>
                </a:solidFill>
                <a:latin typeface="Abadi" panose="020B0604020104020204" pitchFamily="34" charset="0"/>
              </a:rPr>
              <a:t> notebook:</a:t>
            </a:r>
          </a:p>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hlinkClick r:id="rId3"/>
              </a:rPr>
              <a:t>https://github.com/clorofilla/SpaceX-Project/blob/34a063f339288d1ad34217a962c0057c545b62d4/jupyter-labs-eda-dataviz.ipynb.jupyterlite.ipynb</a:t>
            </a:r>
            <a:r>
              <a:rPr lang="en-US" sz="1800" dirty="0">
                <a:solidFill>
                  <a:schemeClr val="accent3">
                    <a:lumMod val="25000"/>
                  </a:schemeClr>
                </a:solidFill>
                <a:latin typeface="Abadi" panose="020B0604020104020204" pitchFamily="34" charset="0"/>
              </a:rPr>
              <a:t> </a:t>
            </a:r>
          </a:p>
          <a:p>
            <a:pPr algn="just"/>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9615" y="1566374"/>
            <a:ext cx="11312769" cy="4752976"/>
          </a:xfrm>
          <a:prstGeom prst="rect">
            <a:avLst/>
          </a:prstGeom>
        </p:spPr>
        <p:txBody>
          <a:bodyPr lIns="91440" tIns="45720" rIns="91440" bIns="45720" anchor="t"/>
          <a:lstStyle/>
          <a:p>
            <a:pPr marL="0" indent="0" algn="just">
              <a:lnSpc>
                <a:spcPct val="100000"/>
              </a:lnSpc>
              <a:spcBef>
                <a:spcPts val="1400"/>
              </a:spcBef>
              <a:buNone/>
            </a:pPr>
            <a:r>
              <a:rPr lang="en-US" sz="2200" dirty="0">
                <a:solidFill>
                  <a:schemeClr val="accent3">
                    <a:lumMod val="25000"/>
                  </a:schemeClr>
                </a:solidFill>
                <a:latin typeface="Abadi"/>
              </a:rPr>
              <a:t>This phase includes exploratory analysis using SQL queries to understand the </a:t>
            </a:r>
            <a:r>
              <a:rPr lang="en-US" sz="2200" i="1" dirty="0" err="1">
                <a:solidFill>
                  <a:schemeClr val="accent3">
                    <a:lumMod val="25000"/>
                  </a:schemeClr>
                </a:solidFill>
                <a:latin typeface="Abadi"/>
              </a:rPr>
              <a:t>Spacex</a:t>
            </a:r>
            <a:r>
              <a:rPr lang="en-US" sz="2200" dirty="0">
                <a:solidFill>
                  <a:schemeClr val="accent3">
                    <a:lumMod val="25000"/>
                  </a:schemeClr>
                </a:solidFill>
                <a:latin typeface="Abadi"/>
              </a:rPr>
              <a:t> </a:t>
            </a:r>
            <a:r>
              <a:rPr lang="en-US" sz="2200" i="1" dirty="0" err="1">
                <a:solidFill>
                  <a:schemeClr val="accent3">
                    <a:lumMod val="25000"/>
                  </a:schemeClr>
                </a:solidFill>
                <a:latin typeface="Abadi"/>
              </a:rPr>
              <a:t>DataSet</a:t>
            </a:r>
            <a:r>
              <a:rPr lang="en-US" sz="2200" i="1" dirty="0">
                <a:solidFill>
                  <a:schemeClr val="accent3">
                    <a:lumMod val="25000"/>
                  </a:schemeClr>
                </a:solidFill>
                <a:latin typeface="Abadi"/>
              </a:rPr>
              <a:t> by</a:t>
            </a:r>
            <a:r>
              <a:rPr lang="en-US" sz="2200" dirty="0">
                <a:solidFill>
                  <a:schemeClr val="accent3">
                    <a:lumMod val="25000"/>
                  </a:schemeClr>
                </a:solidFill>
                <a:latin typeface="Abadi"/>
              </a:rPr>
              <a:t>:</a:t>
            </a:r>
          </a:p>
          <a:p>
            <a:pPr lvl="1" algn="just"/>
            <a:r>
              <a:rPr lang="en-US" sz="1800" dirty="0">
                <a:solidFill>
                  <a:schemeClr val="accent3">
                    <a:lumMod val="25000"/>
                  </a:schemeClr>
                </a:solidFill>
                <a:latin typeface="Abadi"/>
              </a:rPr>
              <a:t>Loading the dataset into the corresponding table in a Db2 database</a:t>
            </a:r>
          </a:p>
          <a:p>
            <a:pPr lvl="1" algn="just"/>
            <a:r>
              <a:rPr lang="en-US" sz="1800" dirty="0">
                <a:latin typeface="Abadi"/>
              </a:rPr>
              <a:t>Executing SQL queries to answer the following questions:</a:t>
            </a:r>
          </a:p>
          <a:p>
            <a:pPr lvl="2" algn="just">
              <a:buFont typeface="Wingdings" panose="05000000000000000000" pitchFamily="2" charset="2"/>
              <a:buChar char="ü"/>
            </a:pPr>
            <a:r>
              <a:rPr lang="en-US" sz="1600" dirty="0">
                <a:solidFill>
                  <a:schemeClr val="accent3">
                    <a:lumMod val="25000"/>
                  </a:schemeClr>
                </a:solidFill>
                <a:latin typeface="Abadi"/>
              </a:rPr>
              <a:t>Display the names of the unique launch sites in the space mission</a:t>
            </a:r>
          </a:p>
          <a:p>
            <a:pPr lvl="2" algn="just">
              <a:buFont typeface="Wingdings" panose="05000000000000000000" pitchFamily="2" charset="2"/>
              <a:buChar char="ü"/>
            </a:pPr>
            <a:r>
              <a:rPr lang="en-US" sz="1600" dirty="0">
                <a:solidFill>
                  <a:schemeClr val="accent3">
                    <a:lumMod val="25000"/>
                  </a:schemeClr>
                </a:solidFill>
                <a:latin typeface="Abadi"/>
              </a:rPr>
              <a:t>Display the total payload mass carried by boosters launched by NASA (CRS)</a:t>
            </a:r>
          </a:p>
          <a:p>
            <a:pPr lvl="2" algn="just">
              <a:buFont typeface="Wingdings" panose="05000000000000000000" pitchFamily="2" charset="2"/>
              <a:buChar char="ü"/>
            </a:pPr>
            <a:r>
              <a:rPr lang="en-US" sz="1600" dirty="0">
                <a:solidFill>
                  <a:schemeClr val="accent3">
                    <a:lumMod val="25000"/>
                  </a:schemeClr>
                </a:solidFill>
                <a:latin typeface="Abadi"/>
              </a:rPr>
              <a:t>List the date when the first successful landing outcome in the ground pad was achieved.</a:t>
            </a:r>
          </a:p>
          <a:p>
            <a:pPr lvl="2" algn="just">
              <a:buFont typeface="Wingdings" panose="05000000000000000000" pitchFamily="2" charset="2"/>
              <a:buChar char="ü"/>
            </a:pPr>
            <a:r>
              <a:rPr lang="en-US" sz="1600" dirty="0">
                <a:solidFill>
                  <a:schemeClr val="accent3">
                    <a:lumMod val="25000"/>
                  </a:schemeClr>
                </a:solidFill>
                <a:latin typeface="Abadi"/>
              </a:rPr>
              <a:t>List the total number of successful and failed mission outcomes</a:t>
            </a:r>
          </a:p>
          <a:p>
            <a:pPr lvl="2" algn="just">
              <a:buFont typeface="Wingdings" panose="05000000000000000000" pitchFamily="2" charset="2"/>
              <a:buChar char="ü"/>
            </a:pPr>
            <a:r>
              <a:rPr lang="en-US" sz="1600" dirty="0">
                <a:solidFill>
                  <a:schemeClr val="accent3">
                    <a:lumMod val="25000"/>
                  </a:schemeClr>
                </a:solidFill>
                <a:latin typeface="Abadi"/>
              </a:rPr>
              <a:t>List the names of the booster versions which have carried the maximum payload mass. Use a subquery</a:t>
            </a:r>
          </a:p>
          <a:p>
            <a:pPr lvl="2" algn="just">
              <a:buFont typeface="Wingdings" panose="05000000000000000000" pitchFamily="2" charset="2"/>
              <a:buChar char="ü"/>
            </a:pPr>
            <a:r>
              <a:rPr lang="en-US" sz="1600" dirty="0">
                <a:solidFill>
                  <a:schemeClr val="accent3">
                    <a:lumMod val="25000"/>
                  </a:schemeClr>
                </a:solidFill>
                <a:latin typeface="Abadi"/>
              </a:rPr>
              <a:t>List the records that will display the month names, failure outcomes in drone ships, booster versions, and launch sites for the months in 2015.</a:t>
            </a:r>
          </a:p>
          <a:p>
            <a:pPr algn="just">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EDA with SQL notebook:</a:t>
            </a:r>
          </a:p>
          <a:p>
            <a:pPr marL="0" indent="0" algn="just">
              <a:lnSpc>
                <a:spcPct val="100000"/>
              </a:lnSpc>
              <a:spcBef>
                <a:spcPts val="1400"/>
              </a:spcBef>
              <a:buNone/>
            </a:pPr>
            <a:r>
              <a:rPr lang="en-US" sz="1800" dirty="0">
                <a:solidFill>
                  <a:srgbClr val="1C7DD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https://github.com/clorofilla/SpaceX-Project/blob/34a063f339288d1ad34217a962c0057c545b62d4/jupyter-labs-eda-sql-coursera_sqllite.ipynb</a:t>
            </a:r>
            <a:r>
              <a:rPr lang="en-US" sz="1800" dirty="0">
                <a:solidFill>
                  <a:srgbClr val="1C7DDB"/>
                </a:solidFill>
                <a:latin typeface="Abadi" panose="020B0604020104020204" pitchFamily="34" charset="0"/>
              </a:rPr>
              <a:t> </a:t>
            </a:r>
          </a:p>
          <a:p>
            <a:pPr algn="just"/>
            <a:endParaRPr lang="en-US" sz="1800" dirty="0">
              <a:solidFill>
                <a:schemeClr val="accent3">
                  <a:lumMod val="25000"/>
                </a:schemeClr>
              </a:solidFill>
              <a:latin typeface="Abadi" panose="020B0604020104020204" pitchFamily="34" charset="0"/>
            </a:endParaRPr>
          </a:p>
          <a:p>
            <a:pPr algn="just"/>
            <a:endParaRPr lang="en-US" dirty="0"/>
          </a:p>
          <a:p>
            <a:pPr algn="just"/>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59169"/>
            <a:ext cx="10515600" cy="466722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map objects added to the folium map are markers, circles, lines, and polylines. </a:t>
            </a:r>
          </a:p>
          <a:p>
            <a:pPr marL="0" indent="0" algn="l">
              <a:buNone/>
            </a:pPr>
            <a:r>
              <a:rPr lang="en-US" sz="2200" dirty="0">
                <a:solidFill>
                  <a:schemeClr val="accent3">
                    <a:lumMod val="25000"/>
                  </a:schemeClr>
                </a:solidFill>
                <a:latin typeface="Abadi" panose="020B0604020104020204" pitchFamily="34" charset="0"/>
              </a:rPr>
              <a:t>These were used mainly to: </a:t>
            </a:r>
          </a:p>
          <a:p>
            <a:pPr lvl="1"/>
            <a:r>
              <a:rPr lang="en-US" sz="2000" dirty="0">
                <a:solidFill>
                  <a:schemeClr val="accent3">
                    <a:lumMod val="25000"/>
                  </a:schemeClr>
                </a:solidFill>
                <a:latin typeface="Abadi" panose="020B0604020104020204" pitchFamily="34" charset="0"/>
              </a:rPr>
              <a:t>Mark all launch sites on a map</a:t>
            </a:r>
          </a:p>
          <a:p>
            <a:pPr lvl="1"/>
            <a:r>
              <a:rPr lang="en-US" sz="2000" dirty="0">
                <a:solidFill>
                  <a:schemeClr val="accent3">
                    <a:lumMod val="25000"/>
                  </a:schemeClr>
                </a:solidFill>
                <a:latin typeface="Abadi" panose="020B0604020104020204" pitchFamily="34" charset="0"/>
              </a:rPr>
              <a:t>Mark the success/failed launches for each site on the map</a:t>
            </a:r>
          </a:p>
          <a:p>
            <a:pPr lvl="1"/>
            <a:r>
              <a:rPr lang="en-US" sz="2000" dirty="0">
                <a:solidFill>
                  <a:schemeClr val="accent3">
                    <a:lumMod val="25000"/>
                  </a:schemeClr>
                </a:solidFill>
                <a:latin typeface="Abadi" panose="020B0604020104020204" pitchFamily="34" charset="0"/>
              </a:rPr>
              <a:t>Calculate the distances between a launch site to its proximities</a:t>
            </a:r>
          </a:p>
          <a:p>
            <a:pPr lvl="1">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your completed interactive map with Folium map: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https://github.com/clorofilla/SpaceX-Project/blob/34a063f339288d1ad34217a962c0057c545b62d4/lab_jupyter_launch_site_location.jupyterlite.ipynb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2277"/>
            <a:ext cx="11035128" cy="491493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dashboard application contains input components such as a dropdown list and a range slider to interact with a pie chart and a scatter point chart.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plots and interactions are created mainly to answer the following questions:</a:t>
            </a:r>
          </a:p>
          <a:p>
            <a:pPr lvl="1">
              <a:lnSpc>
                <a:spcPct val="100000"/>
              </a:lnSpc>
              <a:spcBef>
                <a:spcPts val="1400"/>
              </a:spcBef>
            </a:pPr>
            <a:r>
              <a:rPr lang="en-US" sz="2000" dirty="0">
                <a:solidFill>
                  <a:schemeClr val="accent3">
                    <a:lumMod val="25000"/>
                  </a:schemeClr>
                </a:solidFill>
                <a:latin typeface="Abadi" panose="020B0604020104020204" pitchFamily="34" charset="0"/>
              </a:rPr>
              <a:t>Which site has the largest successful launches?</a:t>
            </a:r>
          </a:p>
          <a:p>
            <a:pPr lvl="1">
              <a:lnSpc>
                <a:spcPct val="100000"/>
              </a:lnSpc>
              <a:spcBef>
                <a:spcPts val="1400"/>
              </a:spcBef>
            </a:pPr>
            <a:r>
              <a:rPr lang="en-US" sz="2000" dirty="0">
                <a:solidFill>
                  <a:schemeClr val="accent3">
                    <a:lumMod val="25000"/>
                  </a:schemeClr>
                </a:solidFill>
                <a:latin typeface="Abadi" panose="020B0604020104020204" pitchFamily="34" charset="0"/>
              </a:rPr>
              <a:t>Which site has the highest launch success rate?</a:t>
            </a:r>
          </a:p>
          <a:p>
            <a:pPr lvl="1">
              <a:lnSpc>
                <a:spcPct val="100000"/>
              </a:lnSpc>
              <a:spcBef>
                <a:spcPts val="1400"/>
              </a:spcBef>
            </a:pPr>
            <a:r>
              <a:rPr lang="en-US" sz="2000" dirty="0">
                <a:solidFill>
                  <a:schemeClr val="accent3">
                    <a:lumMod val="25000"/>
                  </a:schemeClr>
                </a:solidFill>
                <a:latin typeface="Abadi" panose="020B0604020104020204" pitchFamily="34" charset="0"/>
              </a:rPr>
              <a:t>Which payload range(s) has the highest launch success rate?</a:t>
            </a:r>
          </a:p>
          <a:p>
            <a:pPr lvl="1">
              <a:lnSpc>
                <a:spcPct val="100000"/>
              </a:lnSpc>
              <a:spcBef>
                <a:spcPts val="1400"/>
              </a:spcBef>
            </a:pPr>
            <a:r>
              <a:rPr lang="en-US" sz="2000" dirty="0">
                <a:solidFill>
                  <a:schemeClr val="accent3">
                    <a:lumMod val="25000"/>
                  </a:schemeClr>
                </a:solidFill>
                <a:latin typeface="Abadi" panose="020B0604020104020204" pitchFamily="34" charset="0"/>
              </a:rPr>
              <a:t>Which payload range(s) has the lowest launch success rate?</a:t>
            </a:r>
          </a:p>
          <a:p>
            <a:pPr lvl="1">
              <a:lnSpc>
                <a:spcPct val="100000"/>
              </a:lnSpc>
              <a:spcBef>
                <a:spcPts val="1400"/>
              </a:spcBef>
            </a:pPr>
            <a:r>
              <a:rPr lang="en-US" sz="2000" dirty="0">
                <a:solidFill>
                  <a:schemeClr val="accent3">
                    <a:lumMod val="25000"/>
                  </a:schemeClr>
                </a:solidFill>
                <a:latin typeface="Abadi" panose="020B0604020104020204" pitchFamily="34" charset="0"/>
              </a:rPr>
              <a:t>Which F9 Booster version (v1.0, v1.1, FT, B4, B5, etc.) has the highest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t>
            </a:r>
            <a:r>
              <a:rPr lang="en-US" sz="2200" dirty="0">
                <a:solidFill>
                  <a:schemeClr val="accent3">
                    <a:lumMod val="25000"/>
                  </a:schemeClr>
                </a:solidFill>
                <a:latin typeface="Abadi" panose="020B0604020104020204" pitchFamily="34" charset="0"/>
                <a:hlinkClick r:id="rId3"/>
              </a:rPr>
              <a:t>https://github.com/clorofilla/SpaceX-Project/blob/2b69ca8569afa3d5164eb57e1a35c9902c10e687/spacex_dash_app.py</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8029" y="1301262"/>
            <a:ext cx="11035941" cy="5357446"/>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 machine learning to determine if the first stage of Falcon 9 will land successfully. We split the data into training and test data to find the best Hyperparameter for SVM, Decision Trees, KNN and Logistic Regression. Then, we see the method that performs best using test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flowchart </a:t>
            </a:r>
            <a:r>
              <a:rPr lang="en-US" sz="2200" dirty="0" err="1">
                <a:solidFill>
                  <a:schemeClr val="accent3">
                    <a:lumMod val="25000"/>
                  </a:schemeClr>
                </a:solidFill>
                <a:latin typeface="Abadi" panose="020B0604020104020204" pitchFamily="34" charset="0"/>
              </a:rPr>
              <a:t>summarises</a:t>
            </a:r>
            <a:r>
              <a:rPr lang="en-US" sz="2200" dirty="0">
                <a:solidFill>
                  <a:schemeClr val="accent3">
                    <a:lumMod val="25000"/>
                  </a:schemeClr>
                </a:solidFill>
                <a:latin typeface="Abadi" panose="020B0604020104020204" pitchFamily="34" charset="0"/>
              </a:rPr>
              <a:t> how you built, evaluated, improved, and found the best-performing classification model: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the completed predictive analysis: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https://github.com/clorofilla/SpaceX-Project/blob/297f081fadb7d34f5dcec934cc58249e80a0b780/SpaceX_Machine_Learning_Prediction_Part_5.jupyterlite.ipynb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5C471652-2962-F867-3BBB-7C33140DE1F7}"/>
              </a:ext>
            </a:extLst>
          </p:cNvPr>
          <p:cNvGraphicFramePr/>
          <p:nvPr>
            <p:extLst>
              <p:ext uri="{D42A27DB-BD31-4B8C-83A1-F6EECF244321}">
                <p14:modId xmlns:p14="http://schemas.microsoft.com/office/powerpoint/2010/main" val="723501780"/>
              </p:ext>
            </p:extLst>
          </p:nvPr>
        </p:nvGraphicFramePr>
        <p:xfrm>
          <a:off x="922213" y="2262554"/>
          <a:ext cx="10347571" cy="34832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643933"/>
            <a:ext cx="3496013" cy="3811588"/>
          </a:xfrm>
          <a:prstGeom prst="rect">
            <a:avLst/>
          </a:prstGeom>
        </p:spPr>
        <p:txBody>
          <a:bodyPr>
            <a:normAutofit lnSpcReduction="1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We can observe a positive correlation between the number of launches and the success of the launches. We see that different launch sites have different success rates. CCAFS LC-40, has a success rate of 60 %, while KSC LC-39A and VAFB SLC 4E has a success rate of 77%</a:t>
            </a: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9050BAF-F234-7051-5A2C-4195066C7514}"/>
              </a:ext>
            </a:extLst>
          </p:cNvPr>
          <p:cNvPicPr>
            <a:picLocks noChangeAspect="1"/>
          </p:cNvPicPr>
          <p:nvPr/>
        </p:nvPicPr>
        <p:blipFill>
          <a:blip r:embed="rId3"/>
          <a:stretch>
            <a:fillRect/>
          </a:stretch>
        </p:blipFill>
        <p:spPr>
          <a:xfrm>
            <a:off x="4640478" y="1429501"/>
            <a:ext cx="6686550" cy="5067385"/>
          </a:xfrm>
          <a:prstGeom prst="rect">
            <a:avLst/>
          </a:prstGeom>
        </p:spPr>
      </p:pic>
      <p:sp>
        <p:nvSpPr>
          <p:cNvPr id="7" name="Rectangle 1">
            <a:extLst>
              <a:ext uri="{FF2B5EF4-FFF2-40B4-BE49-F238E27FC236}">
                <a16:creationId xmlns:a16="http://schemas.microsoft.com/office/drawing/2014/main" id="{A478AB4E-E03A-990F-6D65-D7FCED09CCB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system-ui"/>
              </a:rPr>
              <a:t>We see that different launch sites have different success rates. </a:t>
            </a:r>
            <a:r>
              <a:rPr kumimoji="0" lang="en-US" altLang="en-US" sz="1000" b="0" i="0" u="none" strike="noStrike" cap="none" normalizeH="0" baseline="0">
                <a:ln>
                  <a:noFill/>
                </a:ln>
                <a:solidFill>
                  <a:schemeClr val="tx1"/>
                </a:solidFill>
                <a:effectLst/>
                <a:latin typeface="Arial Unicode MS"/>
                <a:ea typeface="var(--jp-code-font-family)"/>
              </a:rPr>
              <a:t>CCAFS LC-40</a:t>
            </a:r>
            <a:r>
              <a:rPr kumimoji="0" lang="en-US" altLang="en-US" sz="1000" b="0" i="0" u="none" strike="noStrike" cap="none" normalizeH="0" baseline="0">
                <a:ln>
                  <a:noFill/>
                </a:ln>
                <a:solidFill>
                  <a:schemeClr val="tx1"/>
                </a:solidFill>
                <a:effectLst/>
                <a:ea typeface="system-ui"/>
              </a:rPr>
              <a:t>, has a success rate of 60 %, while</a:t>
            </a:r>
            <a:r>
              <a:rPr kumimoji="0" lang="en-US" altLang="en-US" sz="1000" b="0" i="0" u="none" strike="noStrike" cap="none" normalizeH="0" baseline="0">
                <a:ln>
                  <a:noFill/>
                </a:ln>
                <a:solidFill>
                  <a:schemeClr val="tx1"/>
                </a:solidFill>
                <a:effectLst/>
                <a:latin typeface="Arial" panose="020B0604020202020204" pitchFamily="34" charset="0"/>
                <a:ea typeface="system-ui"/>
              </a:rPr>
              <a:t> </a:t>
            </a:r>
            <a:r>
              <a:rPr kumimoji="0" lang="en-US" altLang="en-US" sz="1000" b="0" i="0" u="none" strike="noStrike" cap="none" normalizeH="0" baseline="0">
                <a:ln>
                  <a:noFill/>
                </a:ln>
                <a:solidFill>
                  <a:schemeClr val="tx1"/>
                </a:solidFill>
                <a:effectLst/>
                <a:latin typeface="Arial Unicode MS"/>
                <a:ea typeface="var(--jp-code-font-family)"/>
              </a:rPr>
              <a:t>KSC LC-39A</a:t>
            </a:r>
            <a:r>
              <a:rPr kumimoji="0" lang="en-US" altLang="en-US" sz="1000" b="0" i="0" u="none" strike="noStrike" cap="none" normalizeH="0" baseline="0">
                <a:ln>
                  <a:noFill/>
                </a:ln>
                <a:solidFill>
                  <a:schemeClr val="tx1"/>
                </a:solidFill>
                <a:effectLst/>
                <a:ea typeface="system-ui"/>
              </a:rPr>
              <a:t> </a:t>
            </a:r>
            <a:r>
              <a:rPr kumimoji="0" lang="en-US" altLang="en-US" sz="1000" b="0" i="0" u="none" strike="noStrike" cap="none" normalizeH="0" baseline="0">
                <a:ln>
                  <a:noFill/>
                </a:ln>
                <a:solidFill>
                  <a:schemeClr val="tx1"/>
                </a:solidFill>
                <a:effectLst/>
                <a:latin typeface="Arial" panose="020B0604020202020204" pitchFamily="34" charset="0"/>
                <a:ea typeface="system-ui"/>
              </a:rPr>
              <a:t>and </a:t>
            </a:r>
            <a:r>
              <a:rPr kumimoji="0" lang="en-US" altLang="en-US" sz="1000" b="0" i="0" u="none" strike="noStrike" cap="none" normalizeH="0" baseline="0">
                <a:ln>
                  <a:noFill/>
                </a:ln>
                <a:solidFill>
                  <a:schemeClr val="tx1"/>
                </a:solidFill>
                <a:effectLst/>
                <a:latin typeface="Arial Unicode MS"/>
                <a:ea typeface="var(--jp-code-font-family)"/>
              </a:rPr>
              <a:t>VAFB SLC 4E</a:t>
            </a:r>
            <a:r>
              <a:rPr kumimoji="0" lang="en-US" altLang="en-US" sz="1000" b="0" i="0" u="none" strike="noStrike" cap="none" normalizeH="0" baseline="0">
                <a:ln>
                  <a:noFill/>
                </a:ln>
                <a:solidFill>
                  <a:schemeClr val="tx1"/>
                </a:solidFill>
                <a:effectLst/>
                <a:ea typeface="system-ui"/>
              </a:rPr>
              <a:t> </a:t>
            </a:r>
            <a:r>
              <a:rPr kumimoji="0" lang="en-US" altLang="en-US" sz="1000" b="0" i="0" u="none" strike="noStrike" cap="none" normalizeH="0" baseline="0">
                <a:ln>
                  <a:noFill/>
                </a:ln>
                <a:solidFill>
                  <a:schemeClr val="tx1"/>
                </a:solidFill>
                <a:effectLst/>
                <a:latin typeface="Arial" panose="020B0604020202020204" pitchFamily="34" charset="0"/>
                <a:ea typeface="system-ui"/>
              </a:rPr>
              <a:t>has a success rate of 77%</a:t>
            </a:r>
            <a:r>
              <a:rPr kumimoji="0" lang="en-US" altLang="en-US" sz="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2984" y="1729786"/>
            <a:ext cx="11366032" cy="1127843"/>
          </a:xfrm>
          <a:prstGeom prst="rect">
            <a:avLst/>
          </a:prstGeom>
        </p:spPr>
        <p:txBody>
          <a:bodyPr>
            <a:normAutofit fontScale="85000" lnSpcReduction="10000"/>
          </a:body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From the scatterplot, we can notice a positive correlation between Flight number and Payload Mass. As the flight number increases, the first stage is more likely to land successfully. The payload mass is also important; the more massive the payload, the less likely the first stage will return.</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8" name="Picture 7">
            <a:extLst>
              <a:ext uri="{FF2B5EF4-FFF2-40B4-BE49-F238E27FC236}">
                <a16:creationId xmlns:a16="http://schemas.microsoft.com/office/drawing/2014/main" id="{E94B8A0A-7E15-579E-24AA-ACE1F46455D0}"/>
              </a:ext>
            </a:extLst>
          </p:cNvPr>
          <p:cNvPicPr>
            <a:picLocks noChangeAspect="1"/>
          </p:cNvPicPr>
          <p:nvPr/>
        </p:nvPicPr>
        <p:blipFill>
          <a:blip r:embed="rId3"/>
          <a:stretch>
            <a:fillRect/>
          </a:stretch>
        </p:blipFill>
        <p:spPr>
          <a:xfrm>
            <a:off x="412984" y="3197600"/>
            <a:ext cx="11366032" cy="232396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09881"/>
            <a:ext cx="4435035" cy="4198549"/>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This bar plot allows to </a:t>
            </a:r>
            <a:r>
              <a:rPr lang="en-US" sz="2200" dirty="0" err="1">
                <a:solidFill>
                  <a:schemeClr val="accent3">
                    <a:lumMod val="25000"/>
                  </a:schemeClr>
                </a:solidFill>
                <a:latin typeface="Abadi" panose="020B0604020104020204" pitchFamily="34" charset="0"/>
              </a:rPr>
              <a:t>visualise</a:t>
            </a:r>
            <a:r>
              <a:rPr lang="en-US" sz="2200" dirty="0">
                <a:solidFill>
                  <a:schemeClr val="accent3">
                    <a:lumMod val="25000"/>
                  </a:schemeClr>
                </a:solidFill>
                <a:latin typeface="Abadi" panose="020B0604020104020204" pitchFamily="34" charset="0"/>
              </a:rPr>
              <a:t> the success rate of each orbit, providing insight into which orbits have the highest and lowest success rates. It helps understand the performance of Falcon 9 launches in different orbital trajectories.</a:t>
            </a:r>
          </a:p>
          <a:p>
            <a:pPr algn="just">
              <a:lnSpc>
                <a:spcPct val="100000"/>
              </a:lnSpc>
              <a:spcBef>
                <a:spcPts val="1400"/>
              </a:spcBef>
            </a:pPr>
            <a:r>
              <a:rPr lang="en-US" sz="2200" dirty="0">
                <a:solidFill>
                  <a:schemeClr val="accent3">
                    <a:lumMod val="25000"/>
                  </a:schemeClr>
                </a:solidFill>
                <a:latin typeface="Abadi" panose="020B0604020104020204" pitchFamily="34" charset="0"/>
              </a:rPr>
              <a:t>We can observe that Orbits ES-L1, GEO, HEO, and SSO have a higher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AD1308C-31AF-A6ED-667B-D8A926604204}"/>
              </a:ext>
            </a:extLst>
          </p:cNvPr>
          <p:cNvPicPr>
            <a:picLocks noChangeAspect="1"/>
          </p:cNvPicPr>
          <p:nvPr/>
        </p:nvPicPr>
        <p:blipFill>
          <a:blip r:embed="rId3"/>
          <a:stretch>
            <a:fillRect/>
          </a:stretch>
        </p:blipFill>
        <p:spPr>
          <a:xfrm>
            <a:off x="5911565" y="1434475"/>
            <a:ext cx="5180664" cy="510686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6154" y="1758461"/>
            <a:ext cx="4490543" cy="4267111"/>
          </a:xfrm>
          <a:prstGeom prst="rect">
            <a:avLst/>
          </a:prstGeom>
        </p:spPr>
        <p:txBody>
          <a:bodyPr>
            <a:normAutofit lnSpcReduction="1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scatter plot allows to </a:t>
            </a:r>
            <a:r>
              <a:rPr lang="en-US" sz="2200" dirty="0" err="1">
                <a:solidFill>
                  <a:schemeClr val="accent3">
                    <a:lumMod val="25000"/>
                  </a:schemeClr>
                </a:solidFill>
                <a:latin typeface="Abadi" panose="020B0604020104020204" pitchFamily="34" charset="0"/>
              </a:rPr>
              <a:t>visualise</a:t>
            </a:r>
            <a:r>
              <a:rPr lang="en-US" sz="2200" dirty="0">
                <a:solidFill>
                  <a:schemeClr val="accent3">
                    <a:lumMod val="25000"/>
                  </a:schemeClr>
                </a:solidFill>
                <a:latin typeface="Abadi" panose="020B0604020104020204" pitchFamily="34" charset="0"/>
              </a:rPr>
              <a:t> the relationship between Flight Number and Orbit, with different classes distinguished by color. It helps understand how the Flight Number and Orbit variables relate to each other and how they might correlate with different classes.</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For example, in LEO orbit, Success appears related to the number of flights; conversely, there seems to be no relationship between flight numbers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78AB892-3239-53CE-8C9B-8B44CA4EDA5A}"/>
              </a:ext>
            </a:extLst>
          </p:cNvPr>
          <p:cNvPicPr>
            <a:picLocks noChangeAspect="1"/>
          </p:cNvPicPr>
          <p:nvPr/>
        </p:nvPicPr>
        <p:blipFill>
          <a:blip r:embed="rId3"/>
          <a:stretch>
            <a:fillRect/>
          </a:stretch>
        </p:blipFill>
        <p:spPr>
          <a:xfrm>
            <a:off x="5702545" y="1590253"/>
            <a:ext cx="5129579" cy="472909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0688" y="1650842"/>
            <a:ext cx="3932238" cy="3296296"/>
          </a:xfrm>
          <a:prstGeom prst="rect">
            <a:avLst/>
          </a:prstGeom>
        </p:spPr>
        <p:txBody>
          <a:bodyPr>
            <a:normAutofit/>
          </a:bodyPr>
          <a:lstStyle/>
          <a:p>
            <a:pPr marL="0" indent="0" algn="just">
              <a:buNone/>
            </a:pPr>
            <a:r>
              <a:rPr lang="en-US" sz="2200" b="0" i="0" dirty="0">
                <a:effectLst/>
                <a:latin typeface="Abadi" panose="020B0604020104020204" pitchFamily="34" charset="0"/>
              </a:rPr>
              <a:t>With heavy payloads, the successful landing or positive landing rate is higher for Polar, LEO and ISS.</a:t>
            </a:r>
          </a:p>
          <a:p>
            <a:pPr marL="0" indent="0" algn="just">
              <a:buNone/>
            </a:pPr>
            <a:r>
              <a:rPr lang="en-US" sz="2200" b="0" i="0" dirty="0">
                <a:effectLst/>
                <a:latin typeface="Abadi" panose="020B0604020104020204" pitchFamily="34" charset="0"/>
              </a:rPr>
              <a:t>However, we cannot distinguish this well for GTO as both positive landing rate and negative landing(unsuccessful mission) are there here.</a:t>
            </a: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7DBF760-2667-96CB-D8A7-427265059E73}"/>
              </a:ext>
            </a:extLst>
          </p:cNvPr>
          <p:cNvPicPr>
            <a:picLocks noChangeAspect="1"/>
          </p:cNvPicPr>
          <p:nvPr/>
        </p:nvPicPr>
        <p:blipFill>
          <a:blip r:embed="rId3"/>
          <a:stretch>
            <a:fillRect/>
          </a:stretch>
        </p:blipFill>
        <p:spPr>
          <a:xfrm>
            <a:off x="5517661" y="1441938"/>
            <a:ext cx="5585558" cy="512634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400" b="0" i="0" dirty="0">
                <a:effectLst/>
                <a:latin typeface="Abadi" panose="020B0604020104020204" pitchFamily="34" charset="0"/>
              </a:rPr>
              <a:t>We can observe that the success rate since 2013 kept increasing till 2020</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A6121F7-BF1D-886A-7E41-EA54C721F159}"/>
              </a:ext>
            </a:extLst>
          </p:cNvPr>
          <p:cNvPicPr>
            <a:picLocks noChangeAspect="1"/>
          </p:cNvPicPr>
          <p:nvPr/>
        </p:nvPicPr>
        <p:blipFill>
          <a:blip r:embed="rId3"/>
          <a:stretch>
            <a:fillRect/>
          </a:stretch>
        </p:blipFill>
        <p:spPr>
          <a:xfrm>
            <a:off x="5351536" y="1672648"/>
            <a:ext cx="5934075" cy="43529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5519" y="2488691"/>
            <a:ext cx="7318912" cy="2465021"/>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query result is the list of the names of the unique launch sites of distinct values from the </a:t>
            </a:r>
            <a:r>
              <a:rPr lang="en-US" sz="2200" i="1" dirty="0" err="1">
                <a:solidFill>
                  <a:schemeClr val="accent3">
                    <a:lumMod val="25000"/>
                  </a:schemeClr>
                </a:solidFill>
                <a:latin typeface="Abadi" panose="020B0604020104020204" pitchFamily="34" charset="0"/>
              </a:rPr>
              <a:t>Launch_Site</a:t>
            </a:r>
            <a:r>
              <a:rPr lang="en-US" sz="2200" i="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column in the SPACEXTABLE table, ensuring that each launch site appears only once in the output.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AE64B8D-C8B4-AB08-DB26-DB65003FC30D}"/>
              </a:ext>
            </a:extLst>
          </p:cNvPr>
          <p:cNvPicPr>
            <a:picLocks noChangeAspect="1"/>
          </p:cNvPicPr>
          <p:nvPr/>
        </p:nvPicPr>
        <p:blipFill>
          <a:blip r:embed="rId3"/>
          <a:stretch>
            <a:fillRect/>
          </a:stretch>
        </p:blipFill>
        <p:spPr>
          <a:xfrm>
            <a:off x="9003322" y="2244624"/>
            <a:ext cx="1983463" cy="295315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34370" cy="753452"/>
          </a:xfrm>
          <a:prstGeom prst="rect">
            <a:avLst/>
          </a:prstGeom>
        </p:spPr>
        <p:txBody>
          <a:bodyPr>
            <a:normAutofit lnSpcReduction="1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query returns the first 5 rows from the SPACEXTABLE where the </a:t>
            </a:r>
            <a:r>
              <a:rPr lang="en-US" sz="2200" i="1" dirty="0" err="1">
                <a:solidFill>
                  <a:schemeClr val="accent3">
                    <a:lumMod val="25000"/>
                  </a:schemeClr>
                </a:solidFill>
                <a:latin typeface="Abadi" panose="020B0604020104020204" pitchFamily="34" charset="0"/>
              </a:rPr>
              <a:t>Launch_Site</a:t>
            </a:r>
            <a:r>
              <a:rPr lang="en-US" sz="2200" i="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column starts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8FE1EB3-B5A7-7243-E78C-FB20EEB8A3AE}"/>
              </a:ext>
            </a:extLst>
          </p:cNvPr>
          <p:cNvPicPr>
            <a:picLocks noChangeAspect="1"/>
          </p:cNvPicPr>
          <p:nvPr/>
        </p:nvPicPr>
        <p:blipFill>
          <a:blip r:embed="rId3"/>
          <a:stretch>
            <a:fillRect/>
          </a:stretch>
        </p:blipFill>
        <p:spPr>
          <a:xfrm>
            <a:off x="587620" y="2716857"/>
            <a:ext cx="11362722" cy="34356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1825625"/>
            <a:ext cx="9745589" cy="92929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query will return the total payload mass carried by boosters launched by NASA (CRS) in kilograms.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C2D522B-DC7B-6425-99F0-1350203B39A1}"/>
              </a:ext>
            </a:extLst>
          </p:cNvPr>
          <p:cNvPicPr>
            <a:picLocks noChangeAspect="1"/>
          </p:cNvPicPr>
          <p:nvPr/>
        </p:nvPicPr>
        <p:blipFill>
          <a:blip r:embed="rId3"/>
          <a:stretch>
            <a:fillRect/>
          </a:stretch>
        </p:blipFill>
        <p:spPr>
          <a:xfrm>
            <a:off x="2793757" y="3254164"/>
            <a:ext cx="6468105" cy="113608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774337"/>
            <a:ext cx="9745589" cy="90585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returns the average payload mass carried by boosters with the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FD60687-A1BF-E99B-19BA-F2B9A4E6B6A6}"/>
              </a:ext>
            </a:extLst>
          </p:cNvPr>
          <p:cNvPicPr>
            <a:picLocks noChangeAspect="1"/>
          </p:cNvPicPr>
          <p:nvPr/>
        </p:nvPicPr>
        <p:blipFill>
          <a:blip r:embed="rId3"/>
          <a:stretch>
            <a:fillRect/>
          </a:stretch>
        </p:blipFill>
        <p:spPr>
          <a:xfrm>
            <a:off x="4401282" y="3271960"/>
            <a:ext cx="3389436" cy="112981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825625"/>
            <a:ext cx="9745589" cy="97619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returns the date of the earliest successful mission recorded in the SPACEXTABLE.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7361FF6-773E-D320-F32D-0BE63CD898EF}"/>
              </a:ext>
            </a:extLst>
          </p:cNvPr>
          <p:cNvPicPr>
            <a:picLocks noChangeAspect="1"/>
          </p:cNvPicPr>
          <p:nvPr/>
        </p:nvPicPr>
        <p:blipFill>
          <a:blip r:embed="rId3"/>
          <a:stretch>
            <a:fillRect/>
          </a:stretch>
        </p:blipFill>
        <p:spPr>
          <a:xfrm>
            <a:off x="5216036" y="3197709"/>
            <a:ext cx="1759927" cy="113788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96575" cy="1198563"/>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query will return information about the booster version, landing outcome, and payload mass for successful landings on the drone ship with a payload mass between 4000 kg and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C073969-E533-45A1-B0D6-C14F3FA2C392}"/>
              </a:ext>
            </a:extLst>
          </p:cNvPr>
          <p:cNvPicPr>
            <a:picLocks noChangeAspect="1"/>
          </p:cNvPicPr>
          <p:nvPr/>
        </p:nvPicPr>
        <p:blipFill>
          <a:blip r:embed="rId3"/>
          <a:stretch>
            <a:fillRect/>
          </a:stretch>
        </p:blipFill>
        <p:spPr>
          <a:xfrm>
            <a:off x="3593757" y="3429000"/>
            <a:ext cx="5366036" cy="219176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35183" y="1512277"/>
            <a:ext cx="10822789" cy="4513296"/>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The purpose of this analysis was to evaluate the performance of several classification models built for predicting the success of Falcon 9’s first-stage landings. The accuracy of each model was assessed, and the results were </a:t>
            </a:r>
            <a:r>
              <a:rPr lang="en-US" sz="1800" dirty="0" err="1">
                <a:solidFill>
                  <a:schemeClr val="accent3">
                    <a:lumMod val="25000"/>
                  </a:schemeClr>
                </a:solidFill>
                <a:latin typeface="Abadi" panose="020B0604020104020204" pitchFamily="34" charset="0"/>
              </a:rPr>
              <a:t>visualised</a:t>
            </a:r>
            <a:r>
              <a:rPr lang="en-US" sz="1800" dirty="0">
                <a:solidFill>
                  <a:schemeClr val="accent3">
                    <a:lumMod val="25000"/>
                  </a:schemeClr>
                </a:solidFill>
                <a:latin typeface="Abadi" panose="020B0604020104020204" pitchFamily="34" charset="0"/>
              </a:rPr>
              <a:t> in a bar chart to facilitate comparison.</a:t>
            </a:r>
          </a:p>
          <a:p>
            <a:pPr algn="just">
              <a:lnSpc>
                <a:spcPct val="100000"/>
              </a:lnSpc>
              <a:spcBef>
                <a:spcPts val="1400"/>
              </a:spcBef>
            </a:pPr>
            <a:r>
              <a:rPr lang="en-US" sz="1800" dirty="0">
                <a:solidFill>
                  <a:schemeClr val="accent3">
                    <a:lumMod val="25000"/>
                  </a:schemeClr>
                </a:solidFill>
                <a:latin typeface="Abadi" panose="020B0604020104020204" pitchFamily="34" charset="0"/>
              </a:rPr>
              <a:t>A total of five classification models were evaluated: Support Vector Machine (SVM), Decision Trees, Logistic Regression, and K-Nearest Neighbors (KNN). Each model’s accuracy was calculated based on its performance on the test dataset.</a:t>
            </a:r>
          </a:p>
          <a:p>
            <a:pPr algn="just">
              <a:lnSpc>
                <a:spcPct val="100000"/>
              </a:lnSpc>
              <a:spcBef>
                <a:spcPts val="1400"/>
              </a:spcBef>
            </a:pPr>
            <a:r>
              <a:rPr lang="en-US" sz="1800" dirty="0">
                <a:solidFill>
                  <a:schemeClr val="accent3">
                    <a:lumMod val="25000"/>
                  </a:schemeClr>
                </a:solidFill>
                <a:latin typeface="Abadi" panose="020B0604020104020204" pitchFamily="34" charset="0"/>
              </a:rPr>
              <a:t>The bar chart clearly illustrates the varying levels of accuracy achieved by each model. Among the models evaluated, the Decision Tree exhibited the highest accuracy at 94%, followed closely by SVM, Logistic Regression, and KNN, which demonstrated 83%.</a:t>
            </a:r>
          </a:p>
          <a:p>
            <a:pPr algn="just">
              <a:lnSpc>
                <a:spcPct val="100000"/>
              </a:lnSpc>
              <a:spcBef>
                <a:spcPts val="1400"/>
              </a:spcBef>
            </a:pPr>
            <a:r>
              <a:rPr lang="en-US" sz="1800" dirty="0">
                <a:solidFill>
                  <a:schemeClr val="accent3">
                    <a:lumMod val="25000"/>
                  </a:schemeClr>
                </a:solidFill>
                <a:latin typeface="Abadi" panose="020B0604020104020204" pitchFamily="34" charset="0"/>
              </a:rPr>
              <a:t>These findings provide valuable insights into the effectiveness of different classification algorithms for predicting the success of Falcon 9 first-stage landings.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can leverage this information to select the most suitable model for their needs and </a:t>
            </a:r>
            <a:r>
              <a:rPr lang="en-US" sz="1800" dirty="0" err="1">
                <a:solidFill>
                  <a:schemeClr val="accent3">
                    <a:lumMod val="25000"/>
                  </a:schemeClr>
                </a:solidFill>
                <a:latin typeface="Abadi" panose="020B0604020104020204" pitchFamily="34" charset="0"/>
              </a:rPr>
              <a:t>optimise</a:t>
            </a:r>
            <a:r>
              <a:rPr lang="en-US" sz="1800" dirty="0">
                <a:solidFill>
                  <a:schemeClr val="accent3">
                    <a:lumMod val="25000"/>
                  </a:schemeClr>
                </a:solidFill>
                <a:latin typeface="Abadi" panose="020B0604020104020204" pitchFamily="34" charset="0"/>
              </a:rPr>
              <a:t> their decision-making processes.</a:t>
            </a:r>
          </a:p>
          <a:p>
            <a:pPr algn="just">
              <a:lnSpc>
                <a:spcPct val="100000"/>
              </a:lnSpc>
              <a:spcBef>
                <a:spcPts val="1400"/>
              </a:spcBef>
            </a:pPr>
            <a:r>
              <a:rPr lang="en-US" sz="1800" dirty="0">
                <a:solidFill>
                  <a:schemeClr val="accent3">
                    <a:lumMod val="25000"/>
                  </a:schemeClr>
                </a:solidFill>
                <a:latin typeface="Abadi" panose="020B0604020104020204" pitchFamily="34" charset="0"/>
              </a:rPr>
              <a:t>Moving forward, further refinements and </a:t>
            </a:r>
            <a:r>
              <a:rPr lang="en-US" sz="1800" dirty="0" err="1">
                <a:solidFill>
                  <a:schemeClr val="accent3">
                    <a:lumMod val="25000"/>
                  </a:schemeClr>
                </a:solidFill>
                <a:latin typeface="Abadi" panose="020B0604020104020204" pitchFamily="34" charset="0"/>
              </a:rPr>
              <a:t>optimisations</a:t>
            </a:r>
            <a:r>
              <a:rPr lang="en-US" sz="1800" dirty="0">
                <a:solidFill>
                  <a:schemeClr val="accent3">
                    <a:lumMod val="25000"/>
                  </a:schemeClr>
                </a:solidFill>
                <a:latin typeface="Abadi" panose="020B0604020104020204" pitchFamily="34" charset="0"/>
              </a:rPr>
              <a:t> to the classification models can be explored to enhance their predictive performance and reliability. Additionally, ongoing monitoring and evaluation of model performance will be essential to ensure continued effectiveness in real-world applications.</a:t>
            </a: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9862" y="1755067"/>
            <a:ext cx="10155898" cy="1222375"/>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query will return the total number of successful and failed mission outcomes from the SPACEXTABLE table, grouped by the respective outcomes, for a total of 99 successful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0F67E54-1763-C3B5-F67E-DBC9F6236BA5}"/>
              </a:ext>
            </a:extLst>
          </p:cNvPr>
          <p:cNvPicPr>
            <a:picLocks noChangeAspect="1"/>
          </p:cNvPicPr>
          <p:nvPr/>
        </p:nvPicPr>
        <p:blipFill>
          <a:blip r:embed="rId3"/>
          <a:stretch>
            <a:fillRect/>
          </a:stretch>
        </p:blipFill>
        <p:spPr>
          <a:xfrm>
            <a:off x="3674634" y="3308838"/>
            <a:ext cx="4842731" cy="263909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88689" y="1851242"/>
            <a:ext cx="4833621" cy="179463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will return the names of the </a:t>
            </a:r>
            <a:r>
              <a:rPr lang="en-US" sz="2200" i="1" dirty="0" err="1">
                <a:solidFill>
                  <a:schemeClr val="accent3">
                    <a:lumMod val="25000"/>
                  </a:schemeClr>
                </a:solidFill>
                <a:latin typeface="Abadi" panose="020B0604020104020204" pitchFamily="34" charset="0"/>
              </a:rPr>
              <a:t>booster_versions</a:t>
            </a:r>
            <a:r>
              <a:rPr lang="en-US" sz="2200" i="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that have carried the maximum payload mass recorded in the SPACEXTABLE 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21A9316-61E2-F772-4DF3-B04B8D9F1EF8}"/>
              </a:ext>
            </a:extLst>
          </p:cNvPr>
          <p:cNvPicPr>
            <a:picLocks noChangeAspect="1"/>
          </p:cNvPicPr>
          <p:nvPr/>
        </p:nvPicPr>
        <p:blipFill>
          <a:blip r:embed="rId3"/>
          <a:stretch>
            <a:fillRect/>
          </a:stretch>
        </p:blipFill>
        <p:spPr>
          <a:xfrm>
            <a:off x="7244862" y="1626611"/>
            <a:ext cx="3558449" cy="48006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528" y="1822450"/>
            <a:ext cx="10788944" cy="8472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will return the month, year, booster version, launch site, and landing outcome for missions in 2015 with a landing outcome of 'Failure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9E86EB5-827B-7705-7B1C-A47075700A2E}"/>
              </a:ext>
            </a:extLst>
          </p:cNvPr>
          <p:cNvPicPr>
            <a:picLocks noChangeAspect="1"/>
          </p:cNvPicPr>
          <p:nvPr/>
        </p:nvPicPr>
        <p:blipFill>
          <a:blip r:embed="rId3"/>
          <a:stretch>
            <a:fillRect/>
          </a:stretch>
        </p:blipFill>
        <p:spPr>
          <a:xfrm>
            <a:off x="2700669" y="3429000"/>
            <a:ext cx="6790661" cy="151044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5827" y="2083533"/>
            <a:ext cx="4259190" cy="2312621"/>
          </a:xfrm>
          <a:prstGeom prst="rect">
            <a:avLst/>
          </a:prstGeom>
        </p:spPr>
        <p:txBody>
          <a:bodyPr lIns="91440" tIns="45720" rIns="91440" bIns="45720" anchor="t"/>
          <a:lstStyle/>
          <a:p>
            <a:pPr marL="0" indent="0" algn="just">
              <a:lnSpc>
                <a:spcPct val="100000"/>
              </a:lnSpc>
              <a:spcBef>
                <a:spcPts val="1400"/>
              </a:spcBef>
              <a:buNone/>
            </a:pPr>
            <a:r>
              <a:rPr lang="en-US" sz="2200" dirty="0">
                <a:solidFill>
                  <a:schemeClr val="accent3">
                    <a:lumMod val="25000"/>
                  </a:schemeClr>
                </a:solidFill>
                <a:latin typeface="Abadi"/>
              </a:rPr>
              <a:t>The query returns the count of each landing outcome for missions that occurred between June 4, 2010, and March 20, 2017, sorted in ascending order of counts.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EC1A1B2-1C7D-0EB3-38C8-D2A41448DAFA}"/>
              </a:ext>
            </a:extLst>
          </p:cNvPr>
          <p:cNvPicPr>
            <a:picLocks noChangeAspect="1"/>
          </p:cNvPicPr>
          <p:nvPr/>
        </p:nvPicPr>
        <p:blipFill>
          <a:blip r:embed="rId3"/>
          <a:stretch>
            <a:fillRect/>
          </a:stretch>
        </p:blipFill>
        <p:spPr>
          <a:xfrm>
            <a:off x="6892566" y="1573952"/>
            <a:ext cx="3644412" cy="485468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02236" y="1468085"/>
            <a:ext cx="11338072" cy="1216500"/>
          </a:xfrm>
          <a:prstGeom prst="rect">
            <a:avLst/>
          </a:prstGeom>
        </p:spPr>
        <p:txBody>
          <a:bodyPr lIns="91440" tIns="45720" rIns="91440" bIns="45720" anchor="t">
            <a:normAutofit fontScale="77500" lnSpcReduction="20000"/>
          </a:bodyPr>
          <a:lstStyle/>
          <a:p>
            <a:pPr marL="0" indent="0" algn="just">
              <a:buNone/>
            </a:pPr>
            <a:r>
              <a:rPr lang="en-US" sz="2200" dirty="0">
                <a:solidFill>
                  <a:schemeClr val="accent3">
                    <a:lumMod val="25000"/>
                  </a:schemeClr>
                </a:solidFill>
                <a:latin typeface="Abadi"/>
              </a:rPr>
              <a:t>As we can notice, all launch sites are near the Equator line and very close to the coast. If a spacecraft is launched from a site near Earth’s equator, it can take optimum advantage of the Earth’s rotational speed.</a:t>
            </a:r>
          </a:p>
          <a:p>
            <a:pPr marL="0" indent="0" algn="just">
              <a:buNone/>
            </a:pPr>
            <a:r>
              <a:rPr lang="en-US" sz="2200" dirty="0">
                <a:solidFill>
                  <a:schemeClr val="accent3">
                    <a:lumMod val="25000"/>
                  </a:schemeClr>
                </a:solidFill>
                <a:latin typeface="Abadi"/>
              </a:rPr>
              <a:t>If and when a rocket fails, it has the potential to drop tons, of debris and unused propellant onto a potentially populated area; therefore, it makes sense that a rocket should be launched over an area with as little chance of collateral damage.</a:t>
            </a:r>
          </a:p>
          <a:p>
            <a:pPr marL="0" indent="0" algn="just">
              <a:buNone/>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system-ui"/>
              </a:rPr>
              <a:t>L</a:t>
            </a:r>
            <a:r>
              <a:rPr lang="en-US" b="0" i="0" dirty="0">
                <a:effectLst/>
                <a:latin typeface="system-ui"/>
              </a:rPr>
              <a:t>aunch sites on a map</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8178AE2F-299E-1DF0-E770-7A353AF8DC92}"/>
              </a:ext>
            </a:extLst>
          </p:cNvPr>
          <p:cNvPicPr>
            <a:picLocks noChangeAspect="1"/>
          </p:cNvPicPr>
          <p:nvPr/>
        </p:nvPicPr>
        <p:blipFill>
          <a:blip r:embed="rId3"/>
          <a:stretch>
            <a:fillRect/>
          </a:stretch>
        </p:blipFill>
        <p:spPr>
          <a:xfrm>
            <a:off x="1406769" y="2574484"/>
            <a:ext cx="9722094" cy="37448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9097" y="1681819"/>
            <a:ext cx="10413805" cy="753452"/>
          </a:xfrm>
          <a:prstGeom prst="rect">
            <a:avLst/>
          </a:prstGeom>
        </p:spPr>
        <p:txBody>
          <a:bodyPr lIns="91440" tIns="45720" rIns="91440" bIns="45720" anchor="t">
            <a:normAutofit fontScale="70000" lnSpcReduction="20000"/>
          </a:bodyPr>
          <a:lstStyle/>
          <a:p>
            <a:pPr marL="0" indent="0">
              <a:spcBef>
                <a:spcPts val="1400"/>
              </a:spcBef>
              <a:buNone/>
            </a:pPr>
            <a:r>
              <a:rPr lang="en-US" dirty="0">
                <a:solidFill>
                  <a:schemeClr val="accent3">
                    <a:lumMod val="25000"/>
                  </a:schemeClr>
                </a:solidFill>
              </a:rPr>
              <a:t>We provide an interactive map visualization of SpaceX launch sites, clustering them for better visualization and indicating the success or failure of each launch through marker colors.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system-ui"/>
              </a:rPr>
              <a:t>Su</a:t>
            </a:r>
            <a:r>
              <a:rPr lang="en-US" b="0" i="0" dirty="0">
                <a:effectLst/>
                <a:latin typeface="system-ui"/>
              </a:rPr>
              <a:t>ccess/failed launches for each site on the map</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AAAB7719-3D2D-880C-9C1F-FCC11A5B7A0B}"/>
              </a:ext>
            </a:extLst>
          </p:cNvPr>
          <p:cNvPicPr>
            <a:picLocks noChangeAspect="1"/>
          </p:cNvPicPr>
          <p:nvPr/>
        </p:nvPicPr>
        <p:blipFill>
          <a:blip r:embed="rId3"/>
          <a:stretch>
            <a:fillRect/>
          </a:stretch>
        </p:blipFill>
        <p:spPr>
          <a:xfrm>
            <a:off x="265959" y="2822149"/>
            <a:ext cx="9056954" cy="3007458"/>
          </a:xfrm>
          <a:prstGeom prst="rect">
            <a:avLst/>
          </a:prstGeom>
        </p:spPr>
      </p:pic>
      <p:pic>
        <p:nvPicPr>
          <p:cNvPr id="7" name="Picture 6">
            <a:extLst>
              <a:ext uri="{FF2B5EF4-FFF2-40B4-BE49-F238E27FC236}">
                <a16:creationId xmlns:a16="http://schemas.microsoft.com/office/drawing/2014/main" id="{E7641AA9-D70F-2D77-81A2-98D0FD47E185}"/>
              </a:ext>
            </a:extLst>
          </p:cNvPr>
          <p:cNvPicPr>
            <a:picLocks noChangeAspect="1"/>
          </p:cNvPicPr>
          <p:nvPr/>
        </p:nvPicPr>
        <p:blipFill>
          <a:blip r:embed="rId4"/>
          <a:stretch>
            <a:fillRect/>
          </a:stretch>
        </p:blipFill>
        <p:spPr>
          <a:xfrm>
            <a:off x="9423911" y="2822149"/>
            <a:ext cx="2409200" cy="306601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8317" y="1606062"/>
            <a:ext cx="11421989" cy="1195753"/>
          </a:xfrm>
          <a:prstGeom prst="rect">
            <a:avLst/>
          </a:prstGeom>
        </p:spPr>
        <p:txBody>
          <a:bodyPr lIns="91440" tIns="45720" rIns="91440" bIns="45720" anchor="t">
            <a:normAutofit fontScale="92500" lnSpcReduction="20000"/>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We can notice that launch sites are not near railways, highways or cities. Instead, they are in close proximity to the coastline. </a:t>
            </a:r>
          </a:p>
          <a:p>
            <a:pPr marL="0" indent="0" algn="just">
              <a:lnSpc>
                <a:spcPct val="100000"/>
              </a:lnSpc>
              <a:spcBef>
                <a:spcPts val="1400"/>
              </a:spcBef>
              <a:buNone/>
            </a:pPr>
            <a:r>
              <a:rPr lang="en-US" sz="1800" dirty="0">
                <a:solidFill>
                  <a:schemeClr val="accent3">
                    <a:lumMod val="25000"/>
                  </a:schemeClr>
                </a:solidFill>
                <a:latin typeface="Abadi"/>
              </a:rPr>
              <a:t>If and when a rocket fails, it has the potential to drop tons, of debris and unused propellant onto a potentially populated area; therefore, it makes sense that a rocket should be launched over an area with as little chance of collateral damage.</a:t>
            </a:r>
          </a:p>
          <a:p>
            <a:pPr algn="just">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 3</a:t>
            </a:r>
          </a:p>
        </p:txBody>
      </p:sp>
      <p:pic>
        <p:nvPicPr>
          <p:cNvPr id="4" name="Picture 3">
            <a:extLst>
              <a:ext uri="{FF2B5EF4-FFF2-40B4-BE49-F238E27FC236}">
                <a16:creationId xmlns:a16="http://schemas.microsoft.com/office/drawing/2014/main" id="{D7FBE35A-3FB9-93D3-8865-CCBE6416ADC4}"/>
              </a:ext>
            </a:extLst>
          </p:cNvPr>
          <p:cNvPicPr>
            <a:picLocks noChangeAspect="1"/>
          </p:cNvPicPr>
          <p:nvPr/>
        </p:nvPicPr>
        <p:blipFill>
          <a:blip r:embed="rId3"/>
          <a:stretch>
            <a:fillRect/>
          </a:stretch>
        </p:blipFill>
        <p:spPr>
          <a:xfrm>
            <a:off x="418318" y="3094892"/>
            <a:ext cx="11421989" cy="255585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52998"/>
            <a:ext cx="10601374" cy="847237"/>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From the Dashboard, we can observe the total distribution of launches by launch site. We can notice that CCAPS LC-40 report the highest percentage of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Launches by launch site</a:t>
            </a:r>
          </a:p>
        </p:txBody>
      </p:sp>
      <p:pic>
        <p:nvPicPr>
          <p:cNvPr id="4" name="Picture 3">
            <a:extLst>
              <a:ext uri="{FF2B5EF4-FFF2-40B4-BE49-F238E27FC236}">
                <a16:creationId xmlns:a16="http://schemas.microsoft.com/office/drawing/2014/main" id="{535BAC59-565F-241C-58E8-9D24ABE24ECF}"/>
              </a:ext>
            </a:extLst>
          </p:cNvPr>
          <p:cNvPicPr>
            <a:picLocks noChangeAspect="1"/>
          </p:cNvPicPr>
          <p:nvPr/>
        </p:nvPicPr>
        <p:blipFill>
          <a:blip r:embed="rId3"/>
          <a:stretch>
            <a:fillRect/>
          </a:stretch>
        </p:blipFill>
        <p:spPr>
          <a:xfrm>
            <a:off x="770011" y="2605742"/>
            <a:ext cx="10601373" cy="348695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770095"/>
            <a:ext cx="10530113" cy="42554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4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2400" dirty="0">
                <a:solidFill>
                  <a:schemeClr val="accent3">
                    <a:lumMod val="25000"/>
                  </a:schemeClr>
                </a:solidFill>
                <a:latin typeface="Abadi" panose="020B0604020104020204" pitchFamily="34" charset="0"/>
              </a:rPr>
              <a:t>SpaceX advertises Falcon 9 rocket launches on its website at 62 million dollars; other providers cost upwards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lgn="just">
              <a:spcBef>
                <a:spcPts val="1400"/>
              </a:spcBef>
            </a:pPr>
            <a:r>
              <a:rPr lang="en-US" sz="2400" dirty="0">
                <a:solidFill>
                  <a:schemeClr val="accent3">
                    <a:lumMod val="25000"/>
                  </a:schemeClr>
                </a:solidFill>
                <a:latin typeface="Abadi" panose="020B0604020104020204" pitchFamily="34" charset="0"/>
              </a:rPr>
              <a:t>Problems you want to find answers</a:t>
            </a:r>
          </a:p>
          <a:p>
            <a:pPr marL="0" indent="0" algn="just">
              <a:spcBef>
                <a:spcPts val="1400"/>
              </a:spcBef>
              <a:buNone/>
            </a:pPr>
            <a:r>
              <a:rPr lang="en-US" sz="2400" dirty="0">
                <a:solidFill>
                  <a:schemeClr val="accent3">
                    <a:lumMod val="25000"/>
                  </a:schemeClr>
                </a:solidFill>
                <a:latin typeface="Abadi" panose="020B0604020104020204" pitchFamily="34" charset="0"/>
              </a:rPr>
              <a:t>The problem we want to solve is How we can predict if the Falcon 9 first stage will land successfully maximizing the accuracy on which the first stage will land.</a:t>
            </a:r>
            <a:endParaRPr lang="en-GB" sz="1600" dirty="0"/>
          </a:p>
          <a:p>
            <a:pPr algn="just">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53662"/>
            <a:ext cx="10972799" cy="1254369"/>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Below is the screenshot of the pie chart for the launch site with the highest launch success ratio. We can notice that the CCAFS SLC-40 launch site has the highest percentage of successful launches, 42,9%.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9A535499-4F79-8BD4-541F-D3304617F15F}"/>
              </a:ext>
            </a:extLst>
          </p:cNvPr>
          <p:cNvPicPr>
            <a:picLocks noChangeAspect="1"/>
          </p:cNvPicPr>
          <p:nvPr/>
        </p:nvPicPr>
        <p:blipFill>
          <a:blip r:embed="rId3"/>
          <a:stretch>
            <a:fillRect/>
          </a:stretch>
        </p:blipFill>
        <p:spPr>
          <a:xfrm>
            <a:off x="955317" y="2515225"/>
            <a:ext cx="10602186" cy="391198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7616" y="1465774"/>
            <a:ext cx="11016768" cy="1128590"/>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From the scatterplot for all sites, with different payloads selected and </a:t>
            </a:r>
            <a:r>
              <a:rPr lang="en-US" sz="2200" dirty="0">
                <a:solidFill>
                  <a:schemeClr val="accent3">
                    <a:lumMod val="25000"/>
                  </a:schemeClr>
                </a:solidFill>
                <a:latin typeface="Abadi"/>
              </a:rPr>
              <a:t>booster version, we can notice that we have the largest success rate with a payload between 2k and max 6k and boost version FT.</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099E104A-75AE-7EAA-05C3-9CC8C3C345D6}"/>
              </a:ext>
            </a:extLst>
          </p:cNvPr>
          <p:cNvPicPr>
            <a:picLocks noChangeAspect="1"/>
          </p:cNvPicPr>
          <p:nvPr/>
        </p:nvPicPr>
        <p:blipFill>
          <a:blip r:embed="rId3"/>
          <a:stretch>
            <a:fillRect/>
          </a:stretch>
        </p:blipFill>
        <p:spPr>
          <a:xfrm>
            <a:off x="501435" y="2744922"/>
            <a:ext cx="11052751" cy="36822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68923" y="1214607"/>
            <a:ext cx="11254154" cy="108636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below bar chart visualizes the built model accuracy for all built classification models implemented</a:t>
            </a:r>
            <a:r>
              <a:rPr lang="en-US" sz="2200" dirty="0">
                <a:solidFill>
                  <a:schemeClr val="accent3">
                    <a:lumMod val="25000"/>
                  </a:schemeClr>
                </a:solidFill>
                <a:latin typeface="Abadi" panose="020B0604020104020204" pitchFamily="34" charset="0"/>
              </a:rPr>
              <a:t>. Decision Tree is the model that has the highest classification accuracy of 0.94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AE9A8D05-4B36-844A-E7FD-649A8320ED68}"/>
              </a:ext>
            </a:extLst>
          </p:cNvPr>
          <p:cNvPicPr>
            <a:picLocks noChangeAspect="1"/>
          </p:cNvPicPr>
          <p:nvPr/>
        </p:nvPicPr>
        <p:blipFill>
          <a:blip r:embed="rId3"/>
          <a:stretch>
            <a:fillRect/>
          </a:stretch>
        </p:blipFill>
        <p:spPr>
          <a:xfrm>
            <a:off x="2283435" y="2031337"/>
            <a:ext cx="7892196" cy="455703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80317" y="1889313"/>
            <a:ext cx="3673035" cy="381158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decision tree model is able to predict correctly a launch site’s success and failure with a 94% accuracy. From the confusion matrix, we can notice that applied on the test data was able to correctly predict 17 cases with only one false positive.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598E49A-022D-B5EF-9308-6CAE149B1422}"/>
              </a:ext>
            </a:extLst>
          </p:cNvPr>
          <p:cNvPicPr>
            <a:picLocks noChangeAspect="1"/>
          </p:cNvPicPr>
          <p:nvPr/>
        </p:nvPicPr>
        <p:blipFill>
          <a:blip r:embed="rId3"/>
          <a:stretch>
            <a:fillRect/>
          </a:stretch>
        </p:blipFill>
        <p:spPr>
          <a:xfrm>
            <a:off x="5423260" y="1433790"/>
            <a:ext cx="5505450" cy="44862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1590008"/>
            <a:ext cx="10515600"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dataset chosen offers very good results from applying exploratory data analyses and data visualization, such as the relationship between features like payload mass and launch outcome, the best location to conduct the launches and the best boost version. Thanks to the dashboard, it is easy to notice that the </a:t>
            </a:r>
            <a:r>
              <a:rPr lang="en-US" sz="2200" dirty="0">
                <a:solidFill>
                  <a:schemeClr val="accent3">
                    <a:lumMod val="25000"/>
                  </a:schemeClr>
                </a:solidFill>
                <a:latin typeface="Abadi"/>
              </a:rPr>
              <a:t>CCAFS SLC-40 launch site has the highest percentage of successful launches, 42,9%. And payload between 2k and max 6k and boost version FT.</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We can conclude that the Decision tree is the best model to adopt to predict launch outcomes with an accuracy of 0.94. This means that the model can predict on the test set with an accuracy of 94%.</a:t>
            </a:r>
          </a:p>
          <a:p>
            <a:pPr algn="just">
              <a:lnSpc>
                <a:spcPct val="100000"/>
              </a:lnSpc>
              <a:spcBef>
                <a:spcPts val="1400"/>
              </a:spcBef>
            </a:pPr>
            <a:r>
              <a:rPr lang="en-US" sz="2200" dirty="0">
                <a:solidFill>
                  <a:schemeClr val="accent3">
                    <a:lumMod val="25000"/>
                  </a:schemeClr>
                </a:solidFill>
                <a:latin typeface="Abadi" panose="020B0604020104020204" pitchFamily="34" charset="0"/>
              </a:rPr>
              <a:t>Because of the limited number of test sets, only 18 samples would be useful to gather more recent data to conduct tests further and compare the models again.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link to complete project </a:t>
            </a:r>
            <a:r>
              <a:rPr lang="en-US" sz="2200" dirty="0">
                <a:solidFill>
                  <a:schemeClr val="accent3">
                    <a:lumMod val="25000"/>
                  </a:schemeClr>
                </a:solidFill>
                <a:latin typeface="Abadi" panose="020B0604020104020204" pitchFamily="34" charset="0"/>
                <a:hlinkClick r:id="rId4"/>
              </a:rPr>
              <a:t>https://github.com/clorofilla/SpaceX-Project.git</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 and Web scraping</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Transformation and Standardization </a:t>
            </a:r>
          </a:p>
          <a:p>
            <a:pPr>
              <a:lnSpc>
                <a:spcPct val="120000"/>
              </a:lnSpc>
              <a:spcBef>
                <a:spcPts val="1400"/>
              </a:spcBef>
            </a:pPr>
            <a:r>
              <a:rPr lang="en-US" sz="9200" dirty="0">
                <a:solidFill>
                  <a:schemeClr val="accent3">
                    <a:lumMod val="25000"/>
                  </a:schemeClr>
                </a:solidFill>
                <a:latin typeface="Abadi"/>
              </a:rPr>
              <a:t>Perform exploratory data analysis (EDA) using </a:t>
            </a:r>
            <a:r>
              <a:rPr lang="en-US" sz="9200" dirty="0" err="1">
                <a:solidFill>
                  <a:schemeClr val="accent3">
                    <a:lumMod val="25000"/>
                  </a:schemeClr>
                </a:solidFill>
                <a:latin typeface="Abadi"/>
              </a:rPr>
              <a:t>visualisation</a:t>
            </a:r>
            <a:r>
              <a:rPr lang="en-US" sz="9200" dirty="0">
                <a:solidFill>
                  <a:schemeClr val="accent3">
                    <a:lumMod val="25000"/>
                  </a:schemeClr>
                </a:solidFill>
                <a:latin typeface="Abadi"/>
              </a:rPr>
              <a:t>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SVM, Decision Tree, KNN, and Logistic Regression evaluated on accuracy.</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29675"/>
            <a:ext cx="10515600" cy="4351338"/>
          </a:xfrm>
          <a:prstGeom prst="rect">
            <a:avLst/>
          </a:prstGeom>
        </p:spPr>
        <p:txBody>
          <a:bodyPr/>
          <a:lstStyle/>
          <a:p>
            <a:pPr marL="0" indent="0" algn="just">
              <a:lnSpc>
                <a:spcPct val="100000"/>
              </a:lnSpc>
              <a:spcBef>
                <a:spcPts val="1400"/>
              </a:spcBef>
              <a:buNone/>
            </a:pPr>
            <a:r>
              <a:rPr lang="en-US" sz="2400" b="0" i="0" dirty="0">
                <a:solidFill>
                  <a:srgbClr val="374151"/>
                </a:solidFill>
                <a:effectLst/>
                <a:latin typeface="Söhne"/>
              </a:rPr>
              <a:t>SpaceX launch data is gathered from an API, specifically the SpaceX REST API. Data is completed by performing web scraping from a Wikipedia page titled “</a:t>
            </a:r>
            <a:r>
              <a:rPr lang="en-US" sz="2400" b="0" i="1" dirty="0">
                <a:solidFill>
                  <a:srgbClr val="374151"/>
                </a:solidFill>
                <a:effectLst/>
                <a:latin typeface="Söhne"/>
              </a:rPr>
              <a:t>List of Falcon 9 and Falcon Heavy launches”. </a:t>
            </a:r>
            <a:endParaRPr lang="en-US" sz="2400" b="0" i="0" dirty="0">
              <a:solidFill>
                <a:srgbClr val="374151"/>
              </a:solidFill>
              <a:effectLst/>
              <a:latin typeface="Söhne"/>
            </a:endParaRPr>
          </a:p>
          <a:p>
            <a:pPr marL="0" indent="0" algn="just">
              <a:lnSpc>
                <a:spcPct val="100000"/>
              </a:lnSpc>
              <a:spcBef>
                <a:spcPts val="1400"/>
              </a:spcBef>
              <a:buNone/>
            </a:pPr>
            <a:r>
              <a:rPr lang="en-US" sz="2400" b="0" i="0" dirty="0">
                <a:solidFill>
                  <a:srgbClr val="374151"/>
                </a:solidFill>
                <a:effectLst/>
                <a:latin typeface="Söhne"/>
              </a:rPr>
              <a:t>Data is completed by performing web scraping to collect Falcon 9 historical launch records from a Wikipedia page titled List of Falcon 9 and Falcon Heavy launches </a:t>
            </a:r>
            <a:endParaRPr lang="en-US" sz="2200" dirty="0">
              <a:solidFill>
                <a:schemeClr val="accent3">
                  <a:lumMod val="25000"/>
                </a:schemeClr>
              </a:solidFill>
              <a:latin typeface="Abadi" panose="020B0604020104020204" pitchFamily="34" charset="0"/>
            </a:endParaRPr>
          </a:p>
          <a:p>
            <a:pPr marL="0" indent="0" algn="just">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BCA8D706-800E-1AAE-E223-6154035196E2}"/>
              </a:ext>
            </a:extLst>
          </p:cNvPr>
          <p:cNvGraphicFramePr/>
          <p:nvPr>
            <p:extLst>
              <p:ext uri="{D42A27DB-BD31-4B8C-83A1-F6EECF244321}">
                <p14:modId xmlns:p14="http://schemas.microsoft.com/office/powerpoint/2010/main" val="2161357936"/>
              </p:ext>
            </p:extLst>
          </p:nvPr>
        </p:nvGraphicFramePr>
        <p:xfrm>
          <a:off x="959436" y="3429000"/>
          <a:ext cx="10136749" cy="3188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75138" y="1565763"/>
            <a:ext cx="5263662" cy="4861448"/>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Data Collection consists mainly in:</a:t>
            </a:r>
          </a:p>
          <a:p>
            <a:pPr lvl="1" algn="just">
              <a:lnSpc>
                <a:spcPct val="100000"/>
              </a:lnSpc>
              <a:spcBef>
                <a:spcPts val="1400"/>
              </a:spcBef>
            </a:pPr>
            <a:r>
              <a:rPr lang="en-US" sz="2200" dirty="0">
                <a:solidFill>
                  <a:schemeClr val="accent3">
                    <a:lumMod val="25000"/>
                  </a:schemeClr>
                </a:solidFill>
                <a:latin typeface="Abadi" panose="020B0604020104020204" pitchFamily="34" charset="0"/>
              </a:rPr>
              <a:t>Request to the SpaceX API</a:t>
            </a:r>
          </a:p>
          <a:p>
            <a:pPr lvl="1" algn="just">
              <a:lnSpc>
                <a:spcPct val="100000"/>
              </a:lnSpc>
              <a:spcBef>
                <a:spcPts val="1400"/>
              </a:spcBef>
            </a:pPr>
            <a:r>
              <a:rPr lang="en-US" sz="2200" dirty="0">
                <a:solidFill>
                  <a:schemeClr val="accent3">
                    <a:lumMod val="25000"/>
                  </a:schemeClr>
                </a:solidFill>
                <a:latin typeface="Abadi" panose="020B0604020104020204" pitchFamily="34" charset="0"/>
              </a:rPr>
              <a:t>Clean the requested data</a:t>
            </a:r>
          </a:p>
          <a:p>
            <a:pPr marL="0" indent="0" algn="just">
              <a:lnSpc>
                <a:spcPct val="100000"/>
              </a:lnSpc>
              <a:spcBef>
                <a:spcPts val="1400"/>
              </a:spcBef>
              <a:buNone/>
            </a:pPr>
            <a:r>
              <a:rPr lang="en-US" sz="2200" dirty="0">
                <a:solidFill>
                  <a:schemeClr val="accent3">
                    <a:lumMod val="25000"/>
                  </a:schemeClr>
                </a:solidFill>
                <a:latin typeface="Abadi"/>
              </a:rPr>
              <a:t>The flowchart shows the </a:t>
            </a:r>
            <a:r>
              <a:rPr lang="en-US" sz="2200" dirty="0">
                <a:solidFill>
                  <a:schemeClr val="accent3">
                    <a:lumMod val="25000"/>
                  </a:schemeClr>
                </a:solidFill>
                <a:latin typeface="Abadi" panose="020B0604020104020204" pitchFamily="34" charset="0"/>
              </a:rPr>
              <a:t>basic steps involved in a SpaceX API call</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GitHub URL of the completed SpaceX API calls notebook:</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https://github.com/clorofilla/SpaceX-Project/blob/34a063f339288d1ad34217a962c0057c545b62d4/jupyter-labs-spacex-data-collection-api.ipynb</a:t>
            </a:r>
            <a:r>
              <a:rPr lang="en-US" sz="2200" dirty="0">
                <a:solidFill>
                  <a:schemeClr val="accent3">
                    <a:lumMod val="25000"/>
                  </a:schemeClr>
                </a:solidFill>
                <a:latin typeface="Abadi" panose="020B0604020104020204" pitchFamily="34" charset="0"/>
              </a:rPr>
              <a:t> </a:t>
            </a:r>
          </a:p>
          <a:p>
            <a:pPr algn="just"/>
            <a:endParaRPr lang="en-US" dirty="0"/>
          </a:p>
          <a:p>
            <a:pPr algn="just"/>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04A0509A-FBF8-6A5E-3A05-C3D4FAF09059}"/>
              </a:ext>
            </a:extLst>
          </p:cNvPr>
          <p:cNvGraphicFramePr/>
          <p:nvPr>
            <p:extLst>
              <p:ext uri="{D42A27DB-BD31-4B8C-83A1-F6EECF244321}">
                <p14:modId xmlns:p14="http://schemas.microsoft.com/office/powerpoint/2010/main" val="3616244869"/>
              </p:ext>
            </p:extLst>
          </p:nvPr>
        </p:nvGraphicFramePr>
        <p:xfrm>
          <a:off x="5228493" y="1385000"/>
          <a:ext cx="6740769" cy="495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46186" y="1532027"/>
            <a:ext cx="5216768" cy="4634923"/>
          </a:xfrm>
          <a:prstGeom prst="rect">
            <a:avLst/>
          </a:prstGeom>
        </p:spPr>
        <p:txBody>
          <a:bodyPr lIns="91440" tIns="45720" rIns="91440" bIns="45720" anchor="t">
            <a:noAutofit/>
          </a:bodyPr>
          <a:lstStyle/>
          <a:p>
            <a:pPr marL="0" indent="0" algn="just">
              <a:lnSpc>
                <a:spcPct val="100000"/>
              </a:lnSpc>
              <a:spcBef>
                <a:spcPts val="1400"/>
              </a:spcBef>
              <a:buNone/>
            </a:pPr>
            <a:r>
              <a:rPr lang="en-US" sz="2200" dirty="0">
                <a:solidFill>
                  <a:schemeClr val="accent3">
                    <a:lumMod val="25000"/>
                  </a:schemeClr>
                </a:solidFill>
                <a:latin typeface="Abadi"/>
              </a:rPr>
              <a:t>The flow shows the steps to collect Falcon 9 historical launch records:</a:t>
            </a:r>
          </a:p>
          <a:p>
            <a:pPr algn="just">
              <a:buFont typeface="Arial" panose="020B0604020202020204" pitchFamily="34" charset="0"/>
              <a:buChar char="•"/>
            </a:pPr>
            <a:r>
              <a:rPr lang="en-US" sz="2200" dirty="0">
                <a:solidFill>
                  <a:schemeClr val="accent3">
                    <a:lumMod val="25000"/>
                  </a:schemeClr>
                </a:solidFill>
                <a:latin typeface="Abadi"/>
              </a:rPr>
              <a:t>Extract a Falcon 9 launch records HTML table from Wikipedia</a:t>
            </a:r>
          </a:p>
          <a:p>
            <a:pPr algn="just">
              <a:buFont typeface="Arial" panose="020B0604020202020204" pitchFamily="34" charset="0"/>
              <a:buChar char="•"/>
            </a:pPr>
            <a:r>
              <a:rPr lang="en-US" sz="2200" dirty="0">
                <a:solidFill>
                  <a:schemeClr val="accent3">
                    <a:lumMod val="25000"/>
                  </a:schemeClr>
                </a:solidFill>
                <a:latin typeface="Abadi"/>
              </a:rPr>
              <a:t>Parse the table and convert it into a Pandas data frame</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GitHub URL of the completed web scraping notebook:</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https://github.com/clorofilla/SpaceX-Project/blob/34a063f339288d1ad34217a962c0057c545b62d4/jupyter-labs-webscraping.ipynb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B997174F-DDC6-9975-8FC4-88C3BD2049F8}"/>
              </a:ext>
            </a:extLst>
          </p:cNvPr>
          <p:cNvGraphicFramePr/>
          <p:nvPr>
            <p:extLst>
              <p:ext uri="{D42A27DB-BD31-4B8C-83A1-F6EECF244321}">
                <p14:modId xmlns:p14="http://schemas.microsoft.com/office/powerpoint/2010/main" val="2887128367"/>
              </p:ext>
            </p:extLst>
          </p:nvPr>
        </p:nvGraphicFramePr>
        <p:xfrm>
          <a:off x="5322274" y="1424166"/>
          <a:ext cx="6623540" cy="48951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1732</TotalTime>
  <Words>2897</Words>
  <Application>Microsoft Office PowerPoint</Application>
  <PresentationFormat>Widescreen</PresentationFormat>
  <Paragraphs>246</Paragraphs>
  <Slides>47</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Arial Unicode MS</vt:lpstr>
      <vt:lpstr>IBM Plex Mono Text</vt:lpstr>
      <vt:lpstr>Söhne</vt:lpstr>
      <vt:lpstr>system-ui</vt:lpstr>
      <vt:lpstr>Abadi</vt:lpstr>
      <vt:lpstr>Arial</vt:lpstr>
      <vt:lpstr>Calibri</vt:lpstr>
      <vt:lpstr>Calibri Light</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Pepe, Ermesa</cp:lastModifiedBy>
  <cp:revision>199</cp:revision>
  <dcterms:created xsi:type="dcterms:W3CDTF">2021-04-29T18:58:34Z</dcterms:created>
  <dcterms:modified xsi:type="dcterms:W3CDTF">2024-02-06T23:09:52Z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a7bd41d9-d1d6-4f41-bf46-97f0241fcca2_Enabled">
    <vt:lpwstr>true</vt:lpwstr>
  </property>
  <property fmtid="{D5CDD505-2E9C-101B-9397-08002B2CF9AE}" pid="4" name="MSIP_Label_a7bd41d9-d1d6-4f41-bf46-97f0241fcca2_SetDate">
    <vt:lpwstr>2024-02-05T19:41:44Z</vt:lpwstr>
  </property>
  <property fmtid="{D5CDD505-2E9C-101B-9397-08002B2CF9AE}" pid="5" name="MSIP_Label_a7bd41d9-d1d6-4f41-bf46-97f0241fcca2_Method">
    <vt:lpwstr>Privileged</vt:lpwstr>
  </property>
  <property fmtid="{D5CDD505-2E9C-101B-9397-08002B2CF9AE}" pid="6" name="MSIP_Label_a7bd41d9-d1d6-4f41-bf46-97f0241fcca2_Name">
    <vt:lpwstr>No Visual Label</vt:lpwstr>
  </property>
  <property fmtid="{D5CDD505-2E9C-101B-9397-08002B2CF9AE}" pid="7" name="MSIP_Label_a7bd41d9-d1d6-4f41-bf46-97f0241fcca2_SiteId">
    <vt:lpwstr>945c199a-83a2-4e80-9f8c-5a91be5752dd</vt:lpwstr>
  </property>
  <property fmtid="{D5CDD505-2E9C-101B-9397-08002B2CF9AE}" pid="8" name="MSIP_Label_a7bd41d9-d1d6-4f41-bf46-97f0241fcca2_ActionId">
    <vt:lpwstr>174c438e-d4df-4b8e-a12d-42c09c95a3d3</vt:lpwstr>
  </property>
  <property fmtid="{D5CDD505-2E9C-101B-9397-08002B2CF9AE}" pid="9" name="MSIP_Label_a7bd41d9-d1d6-4f41-bf46-97f0241fcca2_ContentBits">
    <vt:lpwstr>0</vt:lpwstr>
  </property>
</Properties>
</file>